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60" r:id="rId5"/>
    <p:sldId id="288" r:id="rId6"/>
    <p:sldId id="259" r:id="rId7"/>
    <p:sldId id="278" r:id="rId8"/>
    <p:sldId id="279" r:id="rId9"/>
    <p:sldId id="280" r:id="rId10"/>
    <p:sldId id="273" r:id="rId11"/>
    <p:sldId id="285" r:id="rId12"/>
    <p:sldId id="289" r:id="rId13"/>
    <p:sldId id="290" r:id="rId14"/>
    <p:sldId id="291" r:id="rId15"/>
    <p:sldId id="292" r:id="rId16"/>
    <p:sldId id="283" r:id="rId17"/>
    <p:sldId id="263" r:id="rId18"/>
    <p:sldId id="287" r:id="rId19"/>
    <p:sldId id="264" r:id="rId20"/>
    <p:sldId id="268" r:id="rId21"/>
    <p:sldId id="267" r:id="rId22"/>
    <p:sldId id="286" r:id="rId23"/>
    <p:sldId id="274"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lf Rolle" initials="RR" lastIdx="1" clrIdx="0">
    <p:extLst>
      <p:ext uri="{19B8F6BF-5375-455C-9EA6-DF929625EA0E}">
        <p15:presenceInfo xmlns:p15="http://schemas.microsoft.com/office/powerpoint/2012/main" userId="bd4e2cb20336a4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852" autoAdjust="0"/>
  </p:normalViewPr>
  <p:slideViewPr>
    <p:cSldViewPr snapToGrid="0">
      <p:cViewPr varScale="1">
        <p:scale>
          <a:sx n="102" d="100"/>
          <a:sy n="102" d="100"/>
        </p:scale>
        <p:origin x="154" y="8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AE731-6BE1-4970-AFCB-D53AAF166277}" type="datetimeFigureOut">
              <a:rPr lang="de-DE" smtClean="0"/>
              <a:t>16.02.2021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23531-B160-4634-B142-C40190E79E73}" type="slidenum">
              <a:rPr lang="de-DE" smtClean="0"/>
              <a:t>‹Nr.›</a:t>
            </a:fld>
            <a:endParaRPr lang="de-DE" dirty="0"/>
          </a:p>
        </p:txBody>
      </p:sp>
    </p:spTree>
    <p:extLst>
      <p:ext uri="{BB962C8B-B14F-4D97-AF65-F5344CB8AC3E}">
        <p14:creationId xmlns:p14="http://schemas.microsoft.com/office/powerpoint/2010/main" val="238399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NZ" dirty="0"/>
          </a:p>
        </p:txBody>
      </p:sp>
      <p:sp>
        <p:nvSpPr>
          <p:cNvPr id="4" name="Foliennummernplatzhalter 3"/>
          <p:cNvSpPr>
            <a:spLocks noGrp="1"/>
          </p:cNvSpPr>
          <p:nvPr>
            <p:ph type="sldNum" sz="quarter" idx="5"/>
          </p:nvPr>
        </p:nvSpPr>
        <p:spPr/>
        <p:txBody>
          <a:bodyPr/>
          <a:lstStyle/>
          <a:p>
            <a:fld id="{89823531-B160-4634-B142-C40190E79E73}" type="slidenum">
              <a:rPr lang="de-DE" smtClean="0"/>
              <a:t>1</a:t>
            </a:fld>
            <a:endParaRPr lang="de-DE" dirty="0"/>
          </a:p>
        </p:txBody>
      </p:sp>
    </p:spTree>
    <p:extLst>
      <p:ext uri="{BB962C8B-B14F-4D97-AF65-F5344CB8AC3E}">
        <p14:creationId xmlns:p14="http://schemas.microsoft.com/office/powerpoint/2010/main" val="391958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NZ" dirty="0"/>
          </a:p>
        </p:txBody>
      </p:sp>
      <p:sp>
        <p:nvSpPr>
          <p:cNvPr id="4" name="Foliennummernplatzhalter 3"/>
          <p:cNvSpPr>
            <a:spLocks noGrp="1"/>
          </p:cNvSpPr>
          <p:nvPr>
            <p:ph type="sldNum" sz="quarter" idx="5"/>
          </p:nvPr>
        </p:nvSpPr>
        <p:spPr/>
        <p:txBody>
          <a:bodyPr/>
          <a:lstStyle/>
          <a:p>
            <a:fld id="{89823531-B160-4634-B142-C40190E79E73}" type="slidenum">
              <a:rPr lang="de-DE" smtClean="0"/>
              <a:t>10</a:t>
            </a:fld>
            <a:endParaRPr lang="de-DE" dirty="0"/>
          </a:p>
        </p:txBody>
      </p:sp>
    </p:spTree>
    <p:extLst>
      <p:ext uri="{BB962C8B-B14F-4D97-AF65-F5344CB8AC3E}">
        <p14:creationId xmlns:p14="http://schemas.microsoft.com/office/powerpoint/2010/main" val="244317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823531-B160-4634-B142-C40190E79E73}" type="slidenum">
              <a:rPr lang="de-DE" smtClean="0"/>
              <a:t>18</a:t>
            </a:fld>
            <a:endParaRPr lang="de-DE" dirty="0"/>
          </a:p>
        </p:txBody>
      </p:sp>
    </p:spTree>
    <p:extLst>
      <p:ext uri="{BB962C8B-B14F-4D97-AF65-F5344CB8AC3E}">
        <p14:creationId xmlns:p14="http://schemas.microsoft.com/office/powerpoint/2010/main" val="186827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NZ" dirty="0"/>
          </a:p>
        </p:txBody>
      </p:sp>
      <p:sp>
        <p:nvSpPr>
          <p:cNvPr id="4" name="Foliennummernplatzhalter 3"/>
          <p:cNvSpPr>
            <a:spLocks noGrp="1"/>
          </p:cNvSpPr>
          <p:nvPr>
            <p:ph type="sldNum" sz="quarter" idx="5"/>
          </p:nvPr>
        </p:nvSpPr>
        <p:spPr/>
        <p:txBody>
          <a:bodyPr/>
          <a:lstStyle/>
          <a:p>
            <a:fld id="{89823531-B160-4634-B142-C40190E79E73}" type="slidenum">
              <a:rPr lang="de-DE" smtClean="0"/>
              <a:t>20</a:t>
            </a:fld>
            <a:endParaRPr lang="de-DE" dirty="0"/>
          </a:p>
        </p:txBody>
      </p:sp>
    </p:spTree>
    <p:extLst>
      <p:ext uri="{BB962C8B-B14F-4D97-AF65-F5344CB8AC3E}">
        <p14:creationId xmlns:p14="http://schemas.microsoft.com/office/powerpoint/2010/main" val="2013661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30AC6-AB06-4D91-9B17-7494FDC6C33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FFAA152-41CF-44A0-B55F-A93E221D2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6E00A63-B273-4560-82BA-FD8A2DEBA06E}"/>
              </a:ext>
            </a:extLst>
          </p:cNvPr>
          <p:cNvSpPr>
            <a:spLocks noGrp="1"/>
          </p:cNvSpPr>
          <p:nvPr>
            <p:ph type="dt" sz="half" idx="10"/>
          </p:nvPr>
        </p:nvSpPr>
        <p:spPr/>
        <p:txBody>
          <a:bodyPr/>
          <a:lstStyle/>
          <a:p>
            <a:fld id="{6F3E1232-1B93-4C03-8B5C-3B7A8B879A49}" type="datetime1">
              <a:rPr lang="de-DE" smtClean="0"/>
              <a:t>16.02.2021</a:t>
            </a:fld>
            <a:endParaRPr lang="de-DE" dirty="0"/>
          </a:p>
        </p:txBody>
      </p:sp>
      <p:sp>
        <p:nvSpPr>
          <p:cNvPr id="5" name="Fußzeilenplatzhalter 4">
            <a:extLst>
              <a:ext uri="{FF2B5EF4-FFF2-40B4-BE49-F238E27FC236}">
                <a16:creationId xmlns:a16="http://schemas.microsoft.com/office/drawing/2014/main" id="{3D789F5A-E04C-4AE7-B956-CBB2A22F375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5EBF8EF-55E2-48E9-891F-A99F3BF4BC33}"/>
              </a:ext>
            </a:extLst>
          </p:cNvPr>
          <p:cNvSpPr>
            <a:spLocks noGrp="1"/>
          </p:cNvSpPr>
          <p:nvPr>
            <p:ph type="sldNum" sz="quarter" idx="12"/>
          </p:nvPr>
        </p:nvSpPr>
        <p:spPr/>
        <p:txBody>
          <a:bodyPr/>
          <a:lstStyle/>
          <a:p>
            <a:fld id="{94E8B78B-6DA8-45AC-8EA9-955A452BB0D8}" type="slidenum">
              <a:rPr lang="de-DE" smtClean="0"/>
              <a:t>‹Nr.›</a:t>
            </a:fld>
            <a:endParaRPr lang="de-DE" dirty="0"/>
          </a:p>
        </p:txBody>
      </p:sp>
      <p:pic>
        <p:nvPicPr>
          <p:cNvPr id="8" name="Grafik 7" descr="Ein Bild, das Gebäude, Blume, sitzend, Tisch enthält.&#10;&#10;Automatisch generierte Beschreibung">
            <a:extLst>
              <a:ext uri="{FF2B5EF4-FFF2-40B4-BE49-F238E27FC236}">
                <a16:creationId xmlns:a16="http://schemas.microsoft.com/office/drawing/2014/main" id="{0DBE161F-F561-4BA4-87FD-22585ECB1D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194"/>
          </a:xfrm>
          <a:prstGeom prst="rect">
            <a:avLst/>
          </a:prstGeom>
        </p:spPr>
      </p:pic>
      <p:pic>
        <p:nvPicPr>
          <p:cNvPr id="10" name="Grafik 9" descr="Ein Bild, das Screenshot enthält.&#10;&#10;Automatisch generierte Beschreibung">
            <a:extLst>
              <a:ext uri="{FF2B5EF4-FFF2-40B4-BE49-F238E27FC236}">
                <a16:creationId xmlns:a16="http://schemas.microsoft.com/office/drawing/2014/main" id="{4E2B1349-CB39-447A-8375-BED81BD290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137" b="86954"/>
          <a:stretch/>
        </p:blipFill>
        <p:spPr>
          <a:xfrm>
            <a:off x="-1" y="1694"/>
            <a:ext cx="12330545" cy="894234"/>
          </a:xfrm>
          <a:prstGeom prst="rect">
            <a:avLst/>
          </a:prstGeom>
        </p:spPr>
      </p:pic>
      <p:pic>
        <p:nvPicPr>
          <p:cNvPr id="12" name="Grafik 11" descr="Ein Bild, das Schild enthält.&#10;&#10;Automatisch generierte Beschreibung">
            <a:extLst>
              <a:ext uri="{FF2B5EF4-FFF2-40B4-BE49-F238E27FC236}">
                <a16:creationId xmlns:a16="http://schemas.microsoft.com/office/drawing/2014/main" id="{987FE8B5-EB8B-476B-918F-3C3578ABA4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74" y="2002644"/>
            <a:ext cx="9417561" cy="2243076"/>
          </a:xfrm>
          <a:prstGeom prst="rect">
            <a:avLst/>
          </a:prstGeom>
        </p:spPr>
      </p:pic>
    </p:spTree>
    <p:extLst>
      <p:ext uri="{BB962C8B-B14F-4D97-AF65-F5344CB8AC3E}">
        <p14:creationId xmlns:p14="http://schemas.microsoft.com/office/powerpoint/2010/main" val="213041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DAA1E5-60E4-4FC6-9346-0A7A26EE734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A673FAF-C1BB-4F21-BC69-C5A99B838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E53E1E0B-BE2A-4271-BD97-E2EB716BB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818B5A2-42EA-4315-8F94-36A57C273CEB}"/>
              </a:ext>
            </a:extLst>
          </p:cNvPr>
          <p:cNvSpPr>
            <a:spLocks noGrp="1"/>
          </p:cNvSpPr>
          <p:nvPr>
            <p:ph type="dt" sz="half" idx="10"/>
          </p:nvPr>
        </p:nvSpPr>
        <p:spPr/>
        <p:txBody>
          <a:bodyPr/>
          <a:lstStyle/>
          <a:p>
            <a:fld id="{4C9E4905-48F4-44AB-8C1C-141EB46A9E2C}" type="datetime1">
              <a:rPr lang="de-DE" smtClean="0"/>
              <a:t>16.02.2021</a:t>
            </a:fld>
            <a:endParaRPr lang="de-DE" dirty="0"/>
          </a:p>
        </p:txBody>
      </p:sp>
      <p:sp>
        <p:nvSpPr>
          <p:cNvPr id="6" name="Fußzeilenplatzhalter 5">
            <a:extLst>
              <a:ext uri="{FF2B5EF4-FFF2-40B4-BE49-F238E27FC236}">
                <a16:creationId xmlns:a16="http://schemas.microsoft.com/office/drawing/2014/main" id="{503221D5-EE18-481D-8BAA-822221BCAC73}"/>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0562B612-09E5-4D11-9290-DBC75FB7A7F1}"/>
              </a:ext>
            </a:extLst>
          </p:cNvPr>
          <p:cNvSpPr>
            <a:spLocks noGrp="1"/>
          </p:cNvSpPr>
          <p:nvPr>
            <p:ph type="sldNum" sz="quarter" idx="12"/>
          </p:nvPr>
        </p:nvSpPr>
        <p:spPr/>
        <p:txBody>
          <a:bodyPr/>
          <a:lstStyle/>
          <a:p>
            <a:fld id="{94E8B78B-6DA8-45AC-8EA9-955A452BB0D8}" type="slidenum">
              <a:rPr lang="de-DE" smtClean="0"/>
              <a:t>‹Nr.›</a:t>
            </a:fld>
            <a:endParaRPr lang="de-DE" dirty="0"/>
          </a:p>
        </p:txBody>
      </p:sp>
    </p:spTree>
    <p:extLst>
      <p:ext uri="{BB962C8B-B14F-4D97-AF65-F5344CB8AC3E}">
        <p14:creationId xmlns:p14="http://schemas.microsoft.com/office/powerpoint/2010/main" val="153531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88A53-BEDB-4792-B711-7245C08AF03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1747E91-84A6-40BC-8977-C8A989273C9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003A15B-A993-480A-935F-DF1E555DABFD}"/>
              </a:ext>
            </a:extLst>
          </p:cNvPr>
          <p:cNvSpPr>
            <a:spLocks noGrp="1"/>
          </p:cNvSpPr>
          <p:nvPr>
            <p:ph type="dt" sz="half" idx="10"/>
          </p:nvPr>
        </p:nvSpPr>
        <p:spPr/>
        <p:txBody>
          <a:bodyPr/>
          <a:lstStyle/>
          <a:p>
            <a:fld id="{FAFCE44F-D9CB-459E-8A91-F0043A46D51B}" type="datetime1">
              <a:rPr lang="de-DE" smtClean="0"/>
              <a:t>16.02.2021</a:t>
            </a:fld>
            <a:endParaRPr lang="de-DE" dirty="0"/>
          </a:p>
        </p:txBody>
      </p:sp>
      <p:sp>
        <p:nvSpPr>
          <p:cNvPr id="5" name="Fußzeilenplatzhalter 4">
            <a:extLst>
              <a:ext uri="{FF2B5EF4-FFF2-40B4-BE49-F238E27FC236}">
                <a16:creationId xmlns:a16="http://schemas.microsoft.com/office/drawing/2014/main" id="{FBCFE3D6-72B3-4106-B9EC-8530EFFB6DF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1C23434-A342-4760-97FF-F847D1E3C6D0}"/>
              </a:ext>
            </a:extLst>
          </p:cNvPr>
          <p:cNvSpPr>
            <a:spLocks noGrp="1"/>
          </p:cNvSpPr>
          <p:nvPr>
            <p:ph type="sldNum" sz="quarter" idx="12"/>
          </p:nvPr>
        </p:nvSpPr>
        <p:spPr/>
        <p:txBody>
          <a:bodyPr/>
          <a:lstStyle/>
          <a:p>
            <a:fld id="{94E8B78B-6DA8-45AC-8EA9-955A452BB0D8}" type="slidenum">
              <a:rPr lang="de-DE" smtClean="0"/>
              <a:t>‹Nr.›</a:t>
            </a:fld>
            <a:endParaRPr lang="de-DE" dirty="0"/>
          </a:p>
        </p:txBody>
      </p:sp>
    </p:spTree>
    <p:extLst>
      <p:ext uri="{BB962C8B-B14F-4D97-AF65-F5344CB8AC3E}">
        <p14:creationId xmlns:p14="http://schemas.microsoft.com/office/powerpoint/2010/main" val="98441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5C56786-FEF5-490D-A714-DD38085BF98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BBD6C2E-361C-417F-AA4E-33F4BCB701A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65A913C-8A54-4888-A136-BBFB5FF6FF5B}"/>
              </a:ext>
            </a:extLst>
          </p:cNvPr>
          <p:cNvSpPr>
            <a:spLocks noGrp="1"/>
          </p:cNvSpPr>
          <p:nvPr>
            <p:ph type="dt" sz="half" idx="10"/>
          </p:nvPr>
        </p:nvSpPr>
        <p:spPr/>
        <p:txBody>
          <a:bodyPr/>
          <a:lstStyle/>
          <a:p>
            <a:fld id="{B572696C-FBB4-476E-B9D6-5C8250D4FCB1}" type="datetime1">
              <a:rPr lang="de-DE" smtClean="0"/>
              <a:t>16.02.2021</a:t>
            </a:fld>
            <a:endParaRPr lang="de-DE" dirty="0"/>
          </a:p>
        </p:txBody>
      </p:sp>
      <p:sp>
        <p:nvSpPr>
          <p:cNvPr id="5" name="Fußzeilenplatzhalter 4">
            <a:extLst>
              <a:ext uri="{FF2B5EF4-FFF2-40B4-BE49-F238E27FC236}">
                <a16:creationId xmlns:a16="http://schemas.microsoft.com/office/drawing/2014/main" id="{2292AA3D-20B1-467F-A932-4CCCD1DCC24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F66C159-0E8A-40C5-BD17-FA0305F67458}"/>
              </a:ext>
            </a:extLst>
          </p:cNvPr>
          <p:cNvSpPr>
            <a:spLocks noGrp="1"/>
          </p:cNvSpPr>
          <p:nvPr>
            <p:ph type="sldNum" sz="quarter" idx="12"/>
          </p:nvPr>
        </p:nvSpPr>
        <p:spPr/>
        <p:txBody>
          <a:bodyPr/>
          <a:lstStyle/>
          <a:p>
            <a:fld id="{94E8B78B-6DA8-45AC-8EA9-955A452BB0D8}" type="slidenum">
              <a:rPr lang="de-DE" smtClean="0"/>
              <a:t>‹Nr.›</a:t>
            </a:fld>
            <a:endParaRPr lang="de-DE" dirty="0"/>
          </a:p>
        </p:txBody>
      </p:sp>
    </p:spTree>
    <p:extLst>
      <p:ext uri="{BB962C8B-B14F-4D97-AF65-F5344CB8AC3E}">
        <p14:creationId xmlns:p14="http://schemas.microsoft.com/office/powerpoint/2010/main" val="393877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9" name="Grafik 8" descr="Ein Bild, das Gras, Gebäude, draußen, Haus enthält.&#10;&#10;Automatisch generierte Beschreibung">
            <a:extLst>
              <a:ext uri="{FF2B5EF4-FFF2-40B4-BE49-F238E27FC236}">
                <a16:creationId xmlns:a16="http://schemas.microsoft.com/office/drawing/2014/main" id="{0EDC671A-1C0F-4177-AC3D-825C3066D9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626"/>
          <a:stretch/>
        </p:blipFill>
        <p:spPr>
          <a:xfrm>
            <a:off x="-1" y="895928"/>
            <a:ext cx="12192001" cy="6651304"/>
          </a:xfrm>
          <a:prstGeom prst="rect">
            <a:avLst/>
          </a:prstGeom>
        </p:spPr>
      </p:pic>
      <p:sp>
        <p:nvSpPr>
          <p:cNvPr id="2" name="Titel 1">
            <a:extLst>
              <a:ext uri="{FF2B5EF4-FFF2-40B4-BE49-F238E27FC236}">
                <a16:creationId xmlns:a16="http://schemas.microsoft.com/office/drawing/2014/main" id="{A5F30AC6-AB06-4D91-9B17-7494FDC6C33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FFAA152-41CF-44A0-B55F-A93E221D2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6E00A63-B273-4560-82BA-FD8A2DEBA06E}"/>
              </a:ext>
            </a:extLst>
          </p:cNvPr>
          <p:cNvSpPr>
            <a:spLocks noGrp="1"/>
          </p:cNvSpPr>
          <p:nvPr>
            <p:ph type="dt" sz="half" idx="10"/>
          </p:nvPr>
        </p:nvSpPr>
        <p:spPr/>
        <p:txBody>
          <a:bodyPr/>
          <a:lstStyle/>
          <a:p>
            <a:fld id="{8B4DF640-3531-40B8-8136-FAD6BCDD246B}" type="datetime1">
              <a:rPr lang="de-DE" smtClean="0"/>
              <a:t>16.02.2021</a:t>
            </a:fld>
            <a:endParaRPr lang="de-DE" dirty="0"/>
          </a:p>
        </p:txBody>
      </p:sp>
      <p:sp>
        <p:nvSpPr>
          <p:cNvPr id="5" name="Fußzeilenplatzhalter 4">
            <a:extLst>
              <a:ext uri="{FF2B5EF4-FFF2-40B4-BE49-F238E27FC236}">
                <a16:creationId xmlns:a16="http://schemas.microsoft.com/office/drawing/2014/main" id="{3D789F5A-E04C-4AE7-B956-CBB2A22F375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5EBF8EF-55E2-48E9-891F-A99F3BF4BC33}"/>
              </a:ext>
            </a:extLst>
          </p:cNvPr>
          <p:cNvSpPr>
            <a:spLocks noGrp="1"/>
          </p:cNvSpPr>
          <p:nvPr>
            <p:ph type="sldNum" sz="quarter" idx="12"/>
          </p:nvPr>
        </p:nvSpPr>
        <p:spPr/>
        <p:txBody>
          <a:bodyPr/>
          <a:lstStyle/>
          <a:p>
            <a:fld id="{94E8B78B-6DA8-45AC-8EA9-955A452BB0D8}" type="slidenum">
              <a:rPr lang="de-DE" smtClean="0"/>
              <a:t>‹Nr.›</a:t>
            </a:fld>
            <a:endParaRPr lang="de-DE" dirty="0"/>
          </a:p>
        </p:txBody>
      </p:sp>
      <p:pic>
        <p:nvPicPr>
          <p:cNvPr id="10" name="Grafik 9" descr="Ein Bild, das Screenshot enthält.&#10;&#10;Automatisch generierte Beschreibung">
            <a:extLst>
              <a:ext uri="{FF2B5EF4-FFF2-40B4-BE49-F238E27FC236}">
                <a16:creationId xmlns:a16="http://schemas.microsoft.com/office/drawing/2014/main" id="{4E2B1349-CB39-447A-8375-BED81BD290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137" b="86954"/>
          <a:stretch/>
        </p:blipFill>
        <p:spPr>
          <a:xfrm>
            <a:off x="-1" y="1694"/>
            <a:ext cx="12330545" cy="894234"/>
          </a:xfrm>
          <a:prstGeom prst="rect">
            <a:avLst/>
          </a:prstGeom>
        </p:spPr>
      </p:pic>
      <p:pic>
        <p:nvPicPr>
          <p:cNvPr id="12" name="Grafik 11" descr="Ein Bild, das Schild enthält.&#10;&#10;Automatisch generierte Beschreibung">
            <a:extLst>
              <a:ext uri="{FF2B5EF4-FFF2-40B4-BE49-F238E27FC236}">
                <a16:creationId xmlns:a16="http://schemas.microsoft.com/office/drawing/2014/main" id="{987FE8B5-EB8B-476B-918F-3C3578ABA4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1400" y="4866869"/>
            <a:ext cx="8281489" cy="1972486"/>
          </a:xfrm>
          <a:prstGeom prst="rect">
            <a:avLst/>
          </a:prstGeom>
        </p:spPr>
      </p:pic>
    </p:spTree>
    <p:extLst>
      <p:ext uri="{BB962C8B-B14F-4D97-AF65-F5344CB8AC3E}">
        <p14:creationId xmlns:p14="http://schemas.microsoft.com/office/powerpoint/2010/main" val="428524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408CAE-B8A4-4F3F-A3EF-5C50E870E2FE}"/>
              </a:ext>
            </a:extLst>
          </p:cNvPr>
          <p:cNvSpPr>
            <a:spLocks noGrp="1"/>
          </p:cNvSpPr>
          <p:nvPr>
            <p:ph idx="1"/>
          </p:nvPr>
        </p:nvSpPr>
        <p:spPr>
          <a:xfrm>
            <a:off x="838200" y="2209800"/>
            <a:ext cx="10515600" cy="39671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Picture 7">
            <a:extLst>
              <a:ext uri="{FF2B5EF4-FFF2-40B4-BE49-F238E27FC236}">
                <a16:creationId xmlns:a16="http://schemas.microsoft.com/office/drawing/2014/main" id="{5365E573-E20F-48A4-A3E9-13688D37A5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6474"/>
                    </a14:imgEffect>
                    <a14:imgEffect>
                      <a14:saturation sat="66000"/>
                    </a14:imgEffect>
                    <a14:imgEffect>
                      <a14:brightnessContrast contrast="48000"/>
                    </a14:imgEffect>
                  </a14:imgLayer>
                </a14:imgProps>
              </a:ext>
            </a:extLst>
          </a:blip>
          <a:srcRect t="376"/>
          <a:stretch/>
        </p:blipFill>
        <p:spPr>
          <a:xfrm>
            <a:off x="4447644" y="1876425"/>
            <a:ext cx="3296711" cy="4300538"/>
          </a:xfrm>
          <a:prstGeom prst="rect">
            <a:avLst/>
          </a:prstGeom>
        </p:spPr>
      </p:pic>
      <p:sp>
        <p:nvSpPr>
          <p:cNvPr id="4" name="Datumsplatzhalter 3">
            <a:extLst>
              <a:ext uri="{FF2B5EF4-FFF2-40B4-BE49-F238E27FC236}">
                <a16:creationId xmlns:a16="http://schemas.microsoft.com/office/drawing/2014/main" id="{B0DEDC21-203B-4C36-980E-EBBD1EE805E5}"/>
              </a:ext>
            </a:extLst>
          </p:cNvPr>
          <p:cNvSpPr>
            <a:spLocks noGrp="1"/>
          </p:cNvSpPr>
          <p:nvPr>
            <p:ph type="dt" sz="half" idx="10"/>
          </p:nvPr>
        </p:nvSpPr>
        <p:spPr/>
        <p:txBody>
          <a:bodyPr/>
          <a:lstStyle/>
          <a:p>
            <a:fld id="{798BBCBA-5F57-4D59-80A9-9E9823E13C99}" type="datetime1">
              <a:rPr lang="de-DE" smtClean="0"/>
              <a:t>16.02.2021</a:t>
            </a:fld>
            <a:endParaRPr lang="de-DE" dirty="0"/>
          </a:p>
        </p:txBody>
      </p:sp>
      <p:sp>
        <p:nvSpPr>
          <p:cNvPr id="6" name="Foliennummernplatzhalter 5">
            <a:extLst>
              <a:ext uri="{FF2B5EF4-FFF2-40B4-BE49-F238E27FC236}">
                <a16:creationId xmlns:a16="http://schemas.microsoft.com/office/drawing/2014/main" id="{7B0770A2-31FB-4A3B-ADC9-8483F2790E35}"/>
              </a:ext>
            </a:extLst>
          </p:cNvPr>
          <p:cNvSpPr>
            <a:spLocks noGrp="1"/>
          </p:cNvSpPr>
          <p:nvPr>
            <p:ph type="sldNum" sz="quarter" idx="12"/>
          </p:nvPr>
        </p:nvSpPr>
        <p:spPr/>
        <p:txBody>
          <a:bodyPr/>
          <a:lstStyle/>
          <a:p>
            <a:fld id="{94E8B78B-6DA8-45AC-8EA9-955A452BB0D8}" type="slidenum">
              <a:rPr lang="de-DE" smtClean="0"/>
              <a:t>‹Nr.›</a:t>
            </a:fld>
            <a:endParaRPr lang="de-DE" dirty="0"/>
          </a:p>
        </p:txBody>
      </p:sp>
    </p:spTree>
    <p:extLst>
      <p:ext uri="{BB962C8B-B14F-4D97-AF65-F5344CB8AC3E}">
        <p14:creationId xmlns:p14="http://schemas.microsoft.com/office/powerpoint/2010/main" val="205040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CBC2E-49E4-4D1D-917D-E5F0A712445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43C4A3A-3E7A-4B80-852A-F14DFC620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A7A3D43-D828-4776-8F1E-629A44CAD376}"/>
              </a:ext>
            </a:extLst>
          </p:cNvPr>
          <p:cNvSpPr>
            <a:spLocks noGrp="1"/>
          </p:cNvSpPr>
          <p:nvPr>
            <p:ph type="dt" sz="half" idx="10"/>
          </p:nvPr>
        </p:nvSpPr>
        <p:spPr/>
        <p:txBody>
          <a:bodyPr/>
          <a:lstStyle/>
          <a:p>
            <a:fld id="{3A64134A-9BB0-4A6F-A704-BCC2EDC353F5}" type="datetime1">
              <a:rPr lang="de-DE" smtClean="0"/>
              <a:t>16.02.2021</a:t>
            </a:fld>
            <a:endParaRPr lang="de-DE" dirty="0"/>
          </a:p>
        </p:txBody>
      </p:sp>
      <p:sp>
        <p:nvSpPr>
          <p:cNvPr id="5" name="Fußzeilenplatzhalter 4">
            <a:extLst>
              <a:ext uri="{FF2B5EF4-FFF2-40B4-BE49-F238E27FC236}">
                <a16:creationId xmlns:a16="http://schemas.microsoft.com/office/drawing/2014/main" id="{9D91C934-1B3F-4D71-8725-070B460F135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25862FF-B3F1-4F06-AC03-E69D216A075E}"/>
              </a:ext>
            </a:extLst>
          </p:cNvPr>
          <p:cNvSpPr>
            <a:spLocks noGrp="1"/>
          </p:cNvSpPr>
          <p:nvPr>
            <p:ph type="sldNum" sz="quarter" idx="12"/>
          </p:nvPr>
        </p:nvSpPr>
        <p:spPr/>
        <p:txBody>
          <a:bodyPr/>
          <a:lstStyle/>
          <a:p>
            <a:fld id="{94E8B78B-6DA8-45AC-8EA9-955A452BB0D8}" type="slidenum">
              <a:rPr lang="de-DE" smtClean="0"/>
              <a:t>‹Nr.›</a:t>
            </a:fld>
            <a:endParaRPr lang="de-DE" dirty="0"/>
          </a:p>
        </p:txBody>
      </p:sp>
    </p:spTree>
    <p:extLst>
      <p:ext uri="{BB962C8B-B14F-4D97-AF65-F5344CB8AC3E}">
        <p14:creationId xmlns:p14="http://schemas.microsoft.com/office/powerpoint/2010/main" val="98898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74E60-EBAA-48BA-92A3-E8C35E451DA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17864AD-5487-4CBF-A43C-D964EDFB9C7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9F464A2-A600-47ED-87D8-CC4268FD36E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03B9E70-FBB2-442D-AC3D-D240E0FE601F}"/>
              </a:ext>
            </a:extLst>
          </p:cNvPr>
          <p:cNvSpPr>
            <a:spLocks noGrp="1"/>
          </p:cNvSpPr>
          <p:nvPr>
            <p:ph type="dt" sz="half" idx="10"/>
          </p:nvPr>
        </p:nvSpPr>
        <p:spPr/>
        <p:txBody>
          <a:bodyPr/>
          <a:lstStyle/>
          <a:p>
            <a:fld id="{B3C7B37E-9B80-4540-9742-C5D679B0341E}" type="datetime1">
              <a:rPr lang="de-DE" smtClean="0"/>
              <a:t>16.02.2021</a:t>
            </a:fld>
            <a:endParaRPr lang="de-DE" dirty="0"/>
          </a:p>
        </p:txBody>
      </p:sp>
      <p:sp>
        <p:nvSpPr>
          <p:cNvPr id="6" name="Fußzeilenplatzhalter 5">
            <a:extLst>
              <a:ext uri="{FF2B5EF4-FFF2-40B4-BE49-F238E27FC236}">
                <a16:creationId xmlns:a16="http://schemas.microsoft.com/office/drawing/2014/main" id="{B8822957-32AF-4949-8AEF-D51570C042BF}"/>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A26FF6D-1E47-4769-AA06-656381DB5AEC}"/>
              </a:ext>
            </a:extLst>
          </p:cNvPr>
          <p:cNvSpPr>
            <a:spLocks noGrp="1"/>
          </p:cNvSpPr>
          <p:nvPr>
            <p:ph type="sldNum" sz="quarter" idx="12"/>
          </p:nvPr>
        </p:nvSpPr>
        <p:spPr/>
        <p:txBody>
          <a:bodyPr/>
          <a:lstStyle/>
          <a:p>
            <a:fld id="{94E8B78B-6DA8-45AC-8EA9-955A452BB0D8}" type="slidenum">
              <a:rPr lang="de-DE" smtClean="0"/>
              <a:t>‹Nr.›</a:t>
            </a:fld>
            <a:endParaRPr lang="de-DE" dirty="0"/>
          </a:p>
        </p:txBody>
      </p:sp>
    </p:spTree>
    <p:extLst>
      <p:ext uri="{BB962C8B-B14F-4D97-AF65-F5344CB8AC3E}">
        <p14:creationId xmlns:p14="http://schemas.microsoft.com/office/powerpoint/2010/main" val="225430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135F9-EE53-49DE-82B1-234DF780DBE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B821AF0-C1A7-4355-87BC-7FBE0BE48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709D750-4FAC-41E5-9E75-A67AF858E2C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6F8163-2914-411C-B0DE-29AE88E16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1D25B85-568B-48C9-8696-AF80E387D8F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707505A-9C30-455C-A8F4-DF094EEBD05C}"/>
              </a:ext>
            </a:extLst>
          </p:cNvPr>
          <p:cNvSpPr>
            <a:spLocks noGrp="1"/>
          </p:cNvSpPr>
          <p:nvPr>
            <p:ph type="dt" sz="half" idx="10"/>
          </p:nvPr>
        </p:nvSpPr>
        <p:spPr/>
        <p:txBody>
          <a:bodyPr/>
          <a:lstStyle/>
          <a:p>
            <a:fld id="{244D4AE8-C4F2-4FB6-B537-F2FBA920DE11}" type="datetime1">
              <a:rPr lang="de-DE" smtClean="0"/>
              <a:t>16.02.2021</a:t>
            </a:fld>
            <a:endParaRPr lang="de-DE" dirty="0"/>
          </a:p>
        </p:txBody>
      </p:sp>
      <p:sp>
        <p:nvSpPr>
          <p:cNvPr id="8" name="Fußzeilenplatzhalter 7">
            <a:extLst>
              <a:ext uri="{FF2B5EF4-FFF2-40B4-BE49-F238E27FC236}">
                <a16:creationId xmlns:a16="http://schemas.microsoft.com/office/drawing/2014/main" id="{0E996A99-A542-433B-A6D3-AB6018BC5548}"/>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0306EAD2-7C66-465D-B815-1E1BBE0CD258}"/>
              </a:ext>
            </a:extLst>
          </p:cNvPr>
          <p:cNvSpPr>
            <a:spLocks noGrp="1"/>
          </p:cNvSpPr>
          <p:nvPr>
            <p:ph type="sldNum" sz="quarter" idx="12"/>
          </p:nvPr>
        </p:nvSpPr>
        <p:spPr/>
        <p:txBody>
          <a:bodyPr/>
          <a:lstStyle/>
          <a:p>
            <a:fld id="{94E8B78B-6DA8-45AC-8EA9-955A452BB0D8}" type="slidenum">
              <a:rPr lang="de-DE" smtClean="0"/>
              <a:t>‹Nr.›</a:t>
            </a:fld>
            <a:endParaRPr lang="de-DE" dirty="0"/>
          </a:p>
        </p:txBody>
      </p:sp>
    </p:spTree>
    <p:extLst>
      <p:ext uri="{BB962C8B-B14F-4D97-AF65-F5344CB8AC3E}">
        <p14:creationId xmlns:p14="http://schemas.microsoft.com/office/powerpoint/2010/main" val="425982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BF11C-F831-47FC-AB0D-34AF5A2962D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53BDE35-FC88-4C40-B621-89B691B75E47}"/>
              </a:ext>
            </a:extLst>
          </p:cNvPr>
          <p:cNvSpPr>
            <a:spLocks noGrp="1"/>
          </p:cNvSpPr>
          <p:nvPr>
            <p:ph type="dt" sz="half" idx="10"/>
          </p:nvPr>
        </p:nvSpPr>
        <p:spPr/>
        <p:txBody>
          <a:bodyPr/>
          <a:lstStyle/>
          <a:p>
            <a:fld id="{6B00E3C8-EB60-477F-8789-83B90685620C}" type="datetime1">
              <a:rPr lang="de-DE" smtClean="0"/>
              <a:t>16.02.2021</a:t>
            </a:fld>
            <a:endParaRPr lang="de-DE" dirty="0"/>
          </a:p>
        </p:txBody>
      </p:sp>
      <p:sp>
        <p:nvSpPr>
          <p:cNvPr id="4" name="Fußzeilenplatzhalter 3">
            <a:extLst>
              <a:ext uri="{FF2B5EF4-FFF2-40B4-BE49-F238E27FC236}">
                <a16:creationId xmlns:a16="http://schemas.microsoft.com/office/drawing/2014/main" id="{D6BB808A-398F-48F0-8639-BA5D4A175068}"/>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72C8B4E0-8FB5-406C-B29E-BCCF593EC79A}"/>
              </a:ext>
            </a:extLst>
          </p:cNvPr>
          <p:cNvSpPr>
            <a:spLocks noGrp="1"/>
          </p:cNvSpPr>
          <p:nvPr>
            <p:ph type="sldNum" sz="quarter" idx="12"/>
          </p:nvPr>
        </p:nvSpPr>
        <p:spPr/>
        <p:txBody>
          <a:bodyPr/>
          <a:lstStyle/>
          <a:p>
            <a:fld id="{94E8B78B-6DA8-45AC-8EA9-955A452BB0D8}" type="slidenum">
              <a:rPr lang="de-DE" smtClean="0"/>
              <a:t>‹Nr.›</a:t>
            </a:fld>
            <a:endParaRPr lang="de-DE" dirty="0"/>
          </a:p>
        </p:txBody>
      </p:sp>
      <p:pic>
        <p:nvPicPr>
          <p:cNvPr id="6" name="Picture 7">
            <a:extLst>
              <a:ext uri="{FF2B5EF4-FFF2-40B4-BE49-F238E27FC236}">
                <a16:creationId xmlns:a16="http://schemas.microsoft.com/office/drawing/2014/main" id="{2C6E6E5A-F177-4089-ABA7-6EF2F9C022E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6474"/>
                    </a14:imgEffect>
                    <a14:imgEffect>
                      <a14:saturation sat="66000"/>
                    </a14:imgEffect>
                    <a14:imgEffect>
                      <a14:brightnessContrast contrast="48000"/>
                    </a14:imgEffect>
                  </a14:imgLayer>
                </a14:imgProps>
              </a:ext>
            </a:extLst>
          </a:blip>
          <a:srcRect t="376"/>
          <a:stretch/>
        </p:blipFill>
        <p:spPr>
          <a:xfrm>
            <a:off x="4447644" y="1876425"/>
            <a:ext cx="3296711" cy="4300538"/>
          </a:xfrm>
          <a:prstGeom prst="rect">
            <a:avLst/>
          </a:prstGeom>
        </p:spPr>
      </p:pic>
    </p:spTree>
    <p:extLst>
      <p:ext uri="{BB962C8B-B14F-4D97-AF65-F5344CB8AC3E}">
        <p14:creationId xmlns:p14="http://schemas.microsoft.com/office/powerpoint/2010/main" val="395163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6DBB13-1F84-416A-8680-126CB5F656F2}"/>
              </a:ext>
            </a:extLst>
          </p:cNvPr>
          <p:cNvSpPr>
            <a:spLocks noGrp="1"/>
          </p:cNvSpPr>
          <p:nvPr>
            <p:ph type="dt" sz="half" idx="10"/>
          </p:nvPr>
        </p:nvSpPr>
        <p:spPr/>
        <p:txBody>
          <a:bodyPr/>
          <a:lstStyle/>
          <a:p>
            <a:fld id="{55E91679-ED0F-4108-B663-3CAFA06A6CDE}" type="datetime1">
              <a:rPr lang="de-DE" smtClean="0"/>
              <a:t>16.02.2021</a:t>
            </a:fld>
            <a:endParaRPr lang="de-DE" dirty="0"/>
          </a:p>
        </p:txBody>
      </p:sp>
      <p:sp>
        <p:nvSpPr>
          <p:cNvPr id="3" name="Fußzeilenplatzhalter 2">
            <a:extLst>
              <a:ext uri="{FF2B5EF4-FFF2-40B4-BE49-F238E27FC236}">
                <a16:creationId xmlns:a16="http://schemas.microsoft.com/office/drawing/2014/main" id="{C82D49E9-B534-4B7A-AA2F-D6F23442107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C71B5AF1-C63F-4BCA-ADBD-DA947EEBDFF3}"/>
              </a:ext>
            </a:extLst>
          </p:cNvPr>
          <p:cNvSpPr>
            <a:spLocks noGrp="1"/>
          </p:cNvSpPr>
          <p:nvPr>
            <p:ph type="sldNum" sz="quarter" idx="12"/>
          </p:nvPr>
        </p:nvSpPr>
        <p:spPr/>
        <p:txBody>
          <a:bodyPr/>
          <a:lstStyle/>
          <a:p>
            <a:fld id="{94E8B78B-6DA8-45AC-8EA9-955A452BB0D8}" type="slidenum">
              <a:rPr lang="de-DE" smtClean="0"/>
              <a:t>‹Nr.›</a:t>
            </a:fld>
            <a:endParaRPr lang="de-DE" dirty="0"/>
          </a:p>
        </p:txBody>
      </p:sp>
      <p:pic>
        <p:nvPicPr>
          <p:cNvPr id="5" name="Picture 7">
            <a:extLst>
              <a:ext uri="{FF2B5EF4-FFF2-40B4-BE49-F238E27FC236}">
                <a16:creationId xmlns:a16="http://schemas.microsoft.com/office/drawing/2014/main" id="{72D09C6C-4DFF-49FD-8AB2-F2402B3B208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6474"/>
                    </a14:imgEffect>
                    <a14:imgEffect>
                      <a14:saturation sat="66000"/>
                    </a14:imgEffect>
                    <a14:imgEffect>
                      <a14:brightnessContrast contrast="48000"/>
                    </a14:imgEffect>
                  </a14:imgLayer>
                </a14:imgProps>
              </a:ext>
            </a:extLst>
          </a:blip>
          <a:srcRect t="376"/>
          <a:stretch/>
        </p:blipFill>
        <p:spPr>
          <a:xfrm>
            <a:off x="4447644" y="1876425"/>
            <a:ext cx="3296711" cy="4300538"/>
          </a:xfrm>
          <a:prstGeom prst="rect">
            <a:avLst/>
          </a:prstGeom>
        </p:spPr>
      </p:pic>
    </p:spTree>
    <p:extLst>
      <p:ext uri="{BB962C8B-B14F-4D97-AF65-F5344CB8AC3E}">
        <p14:creationId xmlns:p14="http://schemas.microsoft.com/office/powerpoint/2010/main" val="190813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673F8-A9C5-4073-9B97-2392B2D608B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4AC20AB-966F-4C1F-BD08-E45C1A108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64EBD07-DF7F-4C90-9FDC-27D59122F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138E6C9-B0C3-4A8A-951E-493B40D5F15E}"/>
              </a:ext>
            </a:extLst>
          </p:cNvPr>
          <p:cNvSpPr>
            <a:spLocks noGrp="1"/>
          </p:cNvSpPr>
          <p:nvPr>
            <p:ph type="dt" sz="half" idx="10"/>
          </p:nvPr>
        </p:nvSpPr>
        <p:spPr/>
        <p:txBody>
          <a:bodyPr/>
          <a:lstStyle/>
          <a:p>
            <a:fld id="{4517936E-8C8E-4CC8-9B32-93FE3BB5C7F1}" type="datetime1">
              <a:rPr lang="de-DE" smtClean="0"/>
              <a:t>16.02.2021</a:t>
            </a:fld>
            <a:endParaRPr lang="de-DE" dirty="0"/>
          </a:p>
        </p:txBody>
      </p:sp>
      <p:sp>
        <p:nvSpPr>
          <p:cNvPr id="6" name="Fußzeilenplatzhalter 5">
            <a:extLst>
              <a:ext uri="{FF2B5EF4-FFF2-40B4-BE49-F238E27FC236}">
                <a16:creationId xmlns:a16="http://schemas.microsoft.com/office/drawing/2014/main" id="{7D2C1631-54A6-49AE-8F53-8F77DA03959E}"/>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E1856BA-29E2-42D3-BB8B-4DC545AC6998}"/>
              </a:ext>
            </a:extLst>
          </p:cNvPr>
          <p:cNvSpPr>
            <a:spLocks noGrp="1"/>
          </p:cNvSpPr>
          <p:nvPr>
            <p:ph type="sldNum" sz="quarter" idx="12"/>
          </p:nvPr>
        </p:nvSpPr>
        <p:spPr/>
        <p:txBody>
          <a:bodyPr/>
          <a:lstStyle/>
          <a:p>
            <a:fld id="{94E8B78B-6DA8-45AC-8EA9-955A452BB0D8}" type="slidenum">
              <a:rPr lang="de-DE" smtClean="0"/>
              <a:t>‹Nr.›</a:t>
            </a:fld>
            <a:endParaRPr lang="de-DE" dirty="0"/>
          </a:p>
        </p:txBody>
      </p:sp>
    </p:spTree>
    <p:extLst>
      <p:ext uri="{BB962C8B-B14F-4D97-AF65-F5344CB8AC3E}">
        <p14:creationId xmlns:p14="http://schemas.microsoft.com/office/powerpoint/2010/main" val="320367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FC9ABFF-CF56-4176-BA71-4E3DAE363407}"/>
              </a:ext>
            </a:extLst>
          </p:cNvPr>
          <p:cNvSpPr>
            <a:spLocks noGrp="1"/>
          </p:cNvSpPr>
          <p:nvPr>
            <p:ph type="body" idx="1"/>
          </p:nvPr>
        </p:nvSpPr>
        <p:spPr>
          <a:xfrm>
            <a:off x="838200" y="2070099"/>
            <a:ext cx="10515600" cy="41068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platzhalter 1">
            <a:extLst>
              <a:ext uri="{FF2B5EF4-FFF2-40B4-BE49-F238E27FC236}">
                <a16:creationId xmlns:a16="http://schemas.microsoft.com/office/drawing/2014/main" id="{191F2CCB-E8A1-447F-9A5B-F20D75D96F56}"/>
              </a:ext>
            </a:extLst>
          </p:cNvPr>
          <p:cNvSpPr>
            <a:spLocks noGrp="1"/>
          </p:cNvSpPr>
          <p:nvPr>
            <p:ph type="title"/>
          </p:nvPr>
        </p:nvSpPr>
        <p:spPr>
          <a:xfrm>
            <a:off x="838200" y="895927"/>
            <a:ext cx="10515600" cy="994784"/>
          </a:xfrm>
          <a:prstGeom prst="rect">
            <a:avLst/>
          </a:prstGeom>
        </p:spPr>
        <p:txBody>
          <a:bodyPr vert="horz" lIns="91440" tIns="45720" rIns="91440" bIns="45720" rtlCol="0" anchor="ctr">
            <a:normAutofit/>
          </a:bodyPr>
          <a:lstStyle/>
          <a:p>
            <a:r>
              <a:rPr lang="de-DE" dirty="0"/>
              <a:t>Mastertitelformat bearbeiten</a:t>
            </a:r>
          </a:p>
        </p:txBody>
      </p:sp>
      <p:sp>
        <p:nvSpPr>
          <p:cNvPr id="4" name="Datumsplatzhalter 3">
            <a:extLst>
              <a:ext uri="{FF2B5EF4-FFF2-40B4-BE49-F238E27FC236}">
                <a16:creationId xmlns:a16="http://schemas.microsoft.com/office/drawing/2014/main" id="{DD19F00B-AECF-4916-A286-219256BBD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6959E-EF0E-4920-8043-1E1FB6DA6ADE}" type="datetime1">
              <a:rPr lang="de-DE" smtClean="0"/>
              <a:t>16.02.2021</a:t>
            </a:fld>
            <a:endParaRPr lang="de-DE" dirty="0"/>
          </a:p>
        </p:txBody>
      </p:sp>
      <p:sp>
        <p:nvSpPr>
          <p:cNvPr id="5" name="Fußzeilenplatzhalter 4">
            <a:extLst>
              <a:ext uri="{FF2B5EF4-FFF2-40B4-BE49-F238E27FC236}">
                <a16:creationId xmlns:a16="http://schemas.microsoft.com/office/drawing/2014/main" id="{6286D89D-F61D-4F81-98C0-D288D1683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BE8E6E9F-7B15-4CFA-BC86-D406F4C95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8B78B-6DA8-45AC-8EA9-955A452BB0D8}" type="slidenum">
              <a:rPr lang="de-DE" smtClean="0"/>
              <a:t>‹Nr.›</a:t>
            </a:fld>
            <a:endParaRPr lang="de-DE" dirty="0"/>
          </a:p>
        </p:txBody>
      </p:sp>
      <p:pic>
        <p:nvPicPr>
          <p:cNvPr id="8" name="Grafik 7" descr="Ein Bild, das Screenshot enthält.&#10;&#10;Automatisch generierte Beschreibung">
            <a:extLst>
              <a:ext uri="{FF2B5EF4-FFF2-40B4-BE49-F238E27FC236}">
                <a16:creationId xmlns:a16="http://schemas.microsoft.com/office/drawing/2014/main" id="{CD037CC1-0DDF-42EB-95A8-633B522E661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1137" b="86954"/>
          <a:stretch/>
        </p:blipFill>
        <p:spPr>
          <a:xfrm>
            <a:off x="-1" y="1694"/>
            <a:ext cx="12330545" cy="894234"/>
          </a:xfrm>
          <a:prstGeom prst="rect">
            <a:avLst/>
          </a:prstGeom>
        </p:spPr>
      </p:pic>
    </p:spTree>
    <p:extLst>
      <p:ext uri="{BB962C8B-B14F-4D97-AF65-F5344CB8AC3E}">
        <p14:creationId xmlns:p14="http://schemas.microsoft.com/office/powerpoint/2010/main" val="14125548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mwgym.de/wp-content/uploads/2021/02/Flyer-Musik-Website.pdf" TargetMode="External"/><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hyperlink" Target="https://emwgym.de/wp-content/uploads/2021/02/Humboldt-Klasse-Flyer-2020-2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mwgym.de/2019/11/10/neues-pausenangebot-fuer-5-und-6-klasse/" TargetMode="External"/><Relationship Id="rId2" Type="http://schemas.openxmlformats.org/officeDocument/2006/relationships/hyperlink" Target="https://emwgym.de/stufenprofile/alltagsgestalter-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mwgym.de/stufenprofile/alltagsgestalter-2/" TargetMode="External"/><Relationship Id="rId2" Type="http://schemas.openxmlformats.org/officeDocument/2006/relationships/hyperlink" Target="https://emwgym.de/ueber-uns/leitbild/"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mwgym.de/wp-content/uploads/2021/02/Praesenz_Praesentation.pptx" TargetMode="External"/><Relationship Id="rId2" Type="http://schemas.openxmlformats.org/officeDocument/2006/relationships/hyperlink" Target="https://emwgym.de/tageshei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emwgym.de/anmeldung/digitaler-infoabe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206568D-779D-4499-B5E7-D6474AE78CB2}"/>
              </a:ext>
            </a:extLst>
          </p:cNvPr>
          <p:cNvPicPr>
            <a:picLocks noChangeAspect="1"/>
          </p:cNvPicPr>
          <p:nvPr/>
        </p:nvPicPr>
        <p:blipFill>
          <a:blip r:embed="rId3"/>
          <a:stretch>
            <a:fillRect/>
          </a:stretch>
        </p:blipFill>
        <p:spPr>
          <a:xfrm>
            <a:off x="734345" y="4952061"/>
            <a:ext cx="6656159" cy="1182727"/>
          </a:xfrm>
          <a:prstGeom prst="rect">
            <a:avLst/>
          </a:prstGeom>
        </p:spPr>
      </p:pic>
      <p:sp>
        <p:nvSpPr>
          <p:cNvPr id="3" name="Textfeld 2">
            <a:extLst>
              <a:ext uri="{FF2B5EF4-FFF2-40B4-BE49-F238E27FC236}">
                <a16:creationId xmlns:a16="http://schemas.microsoft.com/office/drawing/2014/main" id="{3FEDD653-6094-4167-8AC7-C0813579BDD2}"/>
              </a:ext>
            </a:extLst>
          </p:cNvPr>
          <p:cNvSpPr txBox="1"/>
          <p:nvPr/>
        </p:nvSpPr>
        <p:spPr>
          <a:xfrm>
            <a:off x="936619" y="5281815"/>
            <a:ext cx="6439327" cy="523220"/>
          </a:xfrm>
          <a:prstGeom prst="rect">
            <a:avLst/>
          </a:prstGeom>
          <a:noFill/>
        </p:spPr>
        <p:txBody>
          <a:bodyPr wrap="none" rtlCol="0">
            <a:spAutoFit/>
          </a:bodyPr>
          <a:lstStyle/>
          <a:p>
            <a:r>
              <a:rPr lang="de-DE" sz="2800" b="1" dirty="0">
                <a:solidFill>
                  <a:srgbClr val="0070C0"/>
                </a:solidFill>
              </a:rPr>
              <a:t>Allgemeine Informationen zur Anmeldung</a:t>
            </a:r>
            <a:endParaRPr lang="en-NZ" sz="2800" b="1" dirty="0">
              <a:solidFill>
                <a:srgbClr val="0070C0"/>
              </a:solidFill>
            </a:endParaRPr>
          </a:p>
        </p:txBody>
      </p:sp>
    </p:spTree>
    <p:extLst>
      <p:ext uri="{BB962C8B-B14F-4D97-AF65-F5344CB8AC3E}">
        <p14:creationId xmlns:p14="http://schemas.microsoft.com/office/powerpoint/2010/main" val="2858971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815DF9A1-5134-4E51-85CE-5C6B723CEEE6}"/>
              </a:ext>
            </a:extLst>
          </p:cNvPr>
          <p:cNvPicPr>
            <a:picLocks noGrp="1" noChangeAspect="1"/>
          </p:cNvPicPr>
          <p:nvPr>
            <p:ph idx="1"/>
          </p:nvPr>
        </p:nvPicPr>
        <p:blipFill>
          <a:blip r:embed="rId3"/>
          <a:stretch>
            <a:fillRect/>
          </a:stretch>
        </p:blipFill>
        <p:spPr>
          <a:xfrm>
            <a:off x="4686392" y="2681593"/>
            <a:ext cx="2426418" cy="2426418"/>
          </a:xfrm>
          <a:prstGeom prst="rect">
            <a:avLst/>
          </a:prstGeom>
        </p:spPr>
      </p:pic>
      <p:pic>
        <p:nvPicPr>
          <p:cNvPr id="4" name="Grafik 3">
            <a:extLst>
              <a:ext uri="{FF2B5EF4-FFF2-40B4-BE49-F238E27FC236}">
                <a16:creationId xmlns:a16="http://schemas.microsoft.com/office/drawing/2014/main" id="{88704D76-1D45-459B-B99B-0D2CB5920DD0}"/>
              </a:ext>
            </a:extLst>
          </p:cNvPr>
          <p:cNvPicPr>
            <a:picLocks noChangeAspect="1"/>
          </p:cNvPicPr>
          <p:nvPr/>
        </p:nvPicPr>
        <p:blipFill>
          <a:blip r:embed="rId4"/>
          <a:stretch>
            <a:fillRect/>
          </a:stretch>
        </p:blipFill>
        <p:spPr>
          <a:xfrm>
            <a:off x="837289" y="955669"/>
            <a:ext cx="10516511" cy="1015529"/>
          </a:xfrm>
          <a:prstGeom prst="rect">
            <a:avLst/>
          </a:prstGeom>
        </p:spPr>
      </p:pic>
      <p:sp>
        <p:nvSpPr>
          <p:cNvPr id="2" name="Rechteck 1">
            <a:extLst>
              <a:ext uri="{FF2B5EF4-FFF2-40B4-BE49-F238E27FC236}">
                <a16:creationId xmlns:a16="http://schemas.microsoft.com/office/drawing/2014/main" id="{D459DBAD-BBDC-4A3C-A18B-E1B263DA2CB6}"/>
              </a:ext>
            </a:extLst>
          </p:cNvPr>
          <p:cNvSpPr/>
          <p:nvPr/>
        </p:nvSpPr>
        <p:spPr>
          <a:xfrm>
            <a:off x="244037" y="1971198"/>
            <a:ext cx="5181601" cy="4585871"/>
          </a:xfrm>
          <a:prstGeom prst="rect">
            <a:avLst/>
          </a:prstGeom>
        </p:spPr>
        <p:txBody>
          <a:bodyPr wrap="square">
            <a:spAutoFit/>
          </a:bodyPr>
          <a:lstStyle/>
          <a:p>
            <a:r>
              <a:rPr lang="de-DE" sz="2400" dirty="0"/>
              <a:t>Dokumente für die </a:t>
            </a:r>
            <a:r>
              <a:rPr lang="de-DE" sz="2400" b="1" dirty="0"/>
              <a:t>Voranmeldung</a:t>
            </a:r>
          </a:p>
          <a:p>
            <a:endParaRPr lang="de-DE" sz="3200" dirty="0"/>
          </a:p>
          <a:p>
            <a:endParaRPr lang="de-DE" sz="2400" dirty="0"/>
          </a:p>
          <a:p>
            <a:r>
              <a:rPr lang="de-DE" sz="2400" b="1" dirty="0"/>
              <a:t>„Motivationsschreiben“ </a:t>
            </a:r>
            <a:r>
              <a:rPr lang="de-DE" sz="2400" dirty="0"/>
              <a:t>Ihrer Tochter</a:t>
            </a:r>
          </a:p>
          <a:p>
            <a:endParaRPr lang="de-DE" sz="3200" dirty="0">
              <a:solidFill>
                <a:srgbClr val="FF0000"/>
              </a:solidFill>
            </a:endParaRPr>
          </a:p>
          <a:p>
            <a:endParaRPr lang="de-DE" sz="2400" dirty="0">
              <a:solidFill>
                <a:srgbClr val="FF0000"/>
              </a:solidFill>
            </a:endParaRPr>
          </a:p>
          <a:p>
            <a:r>
              <a:rPr lang="de-DE" sz="2400" b="1" dirty="0"/>
              <a:t>„Erklärung“ </a:t>
            </a:r>
            <a:r>
              <a:rPr lang="de-DE" sz="2400" dirty="0"/>
              <a:t>der Eltern</a:t>
            </a:r>
          </a:p>
          <a:p>
            <a:endParaRPr lang="de-DE" sz="3200" dirty="0"/>
          </a:p>
          <a:p>
            <a:endParaRPr lang="de-DE" sz="2400" dirty="0"/>
          </a:p>
          <a:p>
            <a:r>
              <a:rPr lang="de-DE" sz="2400" b="1" dirty="0"/>
              <a:t>verpflichtender Religionsunterricht</a:t>
            </a:r>
          </a:p>
          <a:p>
            <a:endParaRPr lang="de-DE" sz="2800" dirty="0"/>
          </a:p>
        </p:txBody>
      </p:sp>
      <p:sp>
        <p:nvSpPr>
          <p:cNvPr id="6" name="Rechteck 5">
            <a:extLst>
              <a:ext uri="{FF2B5EF4-FFF2-40B4-BE49-F238E27FC236}">
                <a16:creationId xmlns:a16="http://schemas.microsoft.com/office/drawing/2014/main" id="{8AF5F2B9-05B4-4837-BE51-249266B20F8E}"/>
              </a:ext>
            </a:extLst>
          </p:cNvPr>
          <p:cNvSpPr/>
          <p:nvPr/>
        </p:nvSpPr>
        <p:spPr>
          <a:xfrm>
            <a:off x="7588827" y="1971198"/>
            <a:ext cx="6096000" cy="830997"/>
          </a:xfrm>
          <a:prstGeom prst="rect">
            <a:avLst/>
          </a:prstGeom>
        </p:spPr>
        <p:txBody>
          <a:bodyPr>
            <a:spAutoFit/>
          </a:bodyPr>
          <a:lstStyle/>
          <a:p>
            <a:r>
              <a:rPr lang="de-DE" sz="2400" dirty="0"/>
              <a:t>Ihre Tochter darf sich für eine </a:t>
            </a:r>
          </a:p>
          <a:p>
            <a:r>
              <a:rPr lang="de-DE" sz="2400" b="1" dirty="0"/>
              <a:t>Profilklasse</a:t>
            </a:r>
            <a:r>
              <a:rPr lang="de-DE" sz="2400" dirty="0"/>
              <a:t> entscheiden:</a:t>
            </a:r>
            <a:endParaRPr lang="en-NZ" sz="2400" dirty="0"/>
          </a:p>
        </p:txBody>
      </p:sp>
      <p:pic>
        <p:nvPicPr>
          <p:cNvPr id="7" name="Grafik 6">
            <a:extLst>
              <a:ext uri="{FF2B5EF4-FFF2-40B4-BE49-F238E27FC236}">
                <a16:creationId xmlns:a16="http://schemas.microsoft.com/office/drawing/2014/main" id="{BB5DA1F0-AC99-481A-810E-3844593EB707}"/>
              </a:ext>
            </a:extLst>
          </p:cNvPr>
          <p:cNvPicPr>
            <a:picLocks noChangeAspect="1"/>
          </p:cNvPicPr>
          <p:nvPr/>
        </p:nvPicPr>
        <p:blipFill>
          <a:blip r:embed="rId5"/>
          <a:stretch>
            <a:fillRect/>
          </a:stretch>
        </p:blipFill>
        <p:spPr>
          <a:xfrm>
            <a:off x="8118018" y="3026189"/>
            <a:ext cx="485502" cy="485502"/>
          </a:xfrm>
          <a:prstGeom prst="rect">
            <a:avLst/>
          </a:prstGeom>
        </p:spPr>
      </p:pic>
      <p:pic>
        <p:nvPicPr>
          <p:cNvPr id="8" name="Grafik 7">
            <a:extLst>
              <a:ext uri="{FF2B5EF4-FFF2-40B4-BE49-F238E27FC236}">
                <a16:creationId xmlns:a16="http://schemas.microsoft.com/office/drawing/2014/main" id="{E75EB5B9-77DB-4638-AF7D-9739F3681752}"/>
              </a:ext>
            </a:extLst>
          </p:cNvPr>
          <p:cNvPicPr>
            <a:picLocks noChangeAspect="1"/>
          </p:cNvPicPr>
          <p:nvPr/>
        </p:nvPicPr>
        <p:blipFill>
          <a:blip r:embed="rId6"/>
          <a:stretch>
            <a:fillRect/>
          </a:stretch>
        </p:blipFill>
        <p:spPr>
          <a:xfrm>
            <a:off x="7940358" y="3814897"/>
            <a:ext cx="840822" cy="560548"/>
          </a:xfrm>
          <a:prstGeom prst="rect">
            <a:avLst/>
          </a:prstGeom>
        </p:spPr>
      </p:pic>
      <p:pic>
        <p:nvPicPr>
          <p:cNvPr id="9" name="Grafik 8">
            <a:extLst>
              <a:ext uri="{FF2B5EF4-FFF2-40B4-BE49-F238E27FC236}">
                <a16:creationId xmlns:a16="http://schemas.microsoft.com/office/drawing/2014/main" id="{AAEA394D-B390-44D6-B776-08231D65081E}"/>
              </a:ext>
            </a:extLst>
          </p:cNvPr>
          <p:cNvPicPr>
            <a:picLocks noChangeAspect="1"/>
          </p:cNvPicPr>
          <p:nvPr/>
        </p:nvPicPr>
        <p:blipFill>
          <a:blip r:embed="rId7"/>
          <a:stretch>
            <a:fillRect/>
          </a:stretch>
        </p:blipFill>
        <p:spPr>
          <a:xfrm>
            <a:off x="8079621" y="4562031"/>
            <a:ext cx="664135" cy="664135"/>
          </a:xfrm>
          <a:prstGeom prst="rect">
            <a:avLst/>
          </a:prstGeom>
        </p:spPr>
      </p:pic>
      <p:sp>
        <p:nvSpPr>
          <p:cNvPr id="11" name="Textfeld 10">
            <a:extLst>
              <a:ext uri="{FF2B5EF4-FFF2-40B4-BE49-F238E27FC236}">
                <a16:creationId xmlns:a16="http://schemas.microsoft.com/office/drawing/2014/main" id="{7ED7E587-46E3-463C-8E02-9105596C8CEE}"/>
              </a:ext>
            </a:extLst>
          </p:cNvPr>
          <p:cNvSpPr txBox="1"/>
          <p:nvPr/>
        </p:nvSpPr>
        <p:spPr>
          <a:xfrm>
            <a:off x="9253408" y="2998589"/>
            <a:ext cx="1702710" cy="461665"/>
          </a:xfrm>
          <a:prstGeom prst="rect">
            <a:avLst/>
          </a:prstGeom>
          <a:noFill/>
        </p:spPr>
        <p:txBody>
          <a:bodyPr wrap="none" rtlCol="0">
            <a:spAutoFit/>
          </a:bodyPr>
          <a:lstStyle/>
          <a:p>
            <a:r>
              <a:rPr lang="de-DE" sz="2400" dirty="0" smtClean="0">
                <a:hlinkClick r:id="rId8"/>
              </a:rPr>
              <a:t>Bläserklasse</a:t>
            </a:r>
            <a:endParaRPr lang="en-NZ" sz="1600" dirty="0">
              <a:highlight>
                <a:srgbClr val="FFFF00"/>
              </a:highlight>
            </a:endParaRPr>
          </a:p>
        </p:txBody>
      </p:sp>
      <p:sp>
        <p:nvSpPr>
          <p:cNvPr id="12" name="Textfeld 11">
            <a:extLst>
              <a:ext uri="{FF2B5EF4-FFF2-40B4-BE49-F238E27FC236}">
                <a16:creationId xmlns:a16="http://schemas.microsoft.com/office/drawing/2014/main" id="{D66B82DD-64AF-4917-A997-06DCFF078845}"/>
              </a:ext>
            </a:extLst>
          </p:cNvPr>
          <p:cNvSpPr txBox="1"/>
          <p:nvPr/>
        </p:nvSpPr>
        <p:spPr>
          <a:xfrm>
            <a:off x="9253408" y="3793436"/>
            <a:ext cx="1531188" cy="461665"/>
          </a:xfrm>
          <a:prstGeom prst="rect">
            <a:avLst/>
          </a:prstGeom>
          <a:noFill/>
        </p:spPr>
        <p:txBody>
          <a:bodyPr wrap="none" rtlCol="0">
            <a:spAutoFit/>
          </a:bodyPr>
          <a:lstStyle/>
          <a:p>
            <a:r>
              <a:rPr lang="de-DE" sz="2400" dirty="0" smtClean="0">
                <a:hlinkClick r:id="rId8"/>
              </a:rPr>
              <a:t>Chorklasse</a:t>
            </a:r>
            <a:endParaRPr lang="en-NZ" sz="1600" dirty="0"/>
          </a:p>
        </p:txBody>
      </p:sp>
      <p:sp>
        <p:nvSpPr>
          <p:cNvPr id="13" name="Textfeld 12">
            <a:extLst>
              <a:ext uri="{FF2B5EF4-FFF2-40B4-BE49-F238E27FC236}">
                <a16:creationId xmlns:a16="http://schemas.microsoft.com/office/drawing/2014/main" id="{77846348-BD00-42A3-BD8A-3A499567699F}"/>
              </a:ext>
            </a:extLst>
          </p:cNvPr>
          <p:cNvSpPr txBox="1"/>
          <p:nvPr/>
        </p:nvSpPr>
        <p:spPr>
          <a:xfrm>
            <a:off x="9253408" y="4614908"/>
            <a:ext cx="2129878" cy="461665"/>
          </a:xfrm>
          <a:prstGeom prst="rect">
            <a:avLst/>
          </a:prstGeom>
          <a:noFill/>
        </p:spPr>
        <p:txBody>
          <a:bodyPr wrap="none" rtlCol="0">
            <a:spAutoFit/>
          </a:bodyPr>
          <a:lstStyle/>
          <a:p>
            <a:r>
              <a:rPr lang="de-DE" sz="2400" dirty="0" smtClean="0">
                <a:hlinkClick r:id="rId8"/>
              </a:rPr>
              <a:t>Streicherklasse</a:t>
            </a:r>
            <a:endParaRPr lang="en-NZ" sz="1600" dirty="0"/>
          </a:p>
        </p:txBody>
      </p:sp>
      <p:sp>
        <p:nvSpPr>
          <p:cNvPr id="14" name="Textfeld 13">
            <a:extLst>
              <a:ext uri="{FF2B5EF4-FFF2-40B4-BE49-F238E27FC236}">
                <a16:creationId xmlns:a16="http://schemas.microsoft.com/office/drawing/2014/main" id="{D15ABFED-13C9-40EC-8D92-CF318DDAE60A}"/>
              </a:ext>
            </a:extLst>
          </p:cNvPr>
          <p:cNvSpPr txBox="1"/>
          <p:nvPr/>
        </p:nvSpPr>
        <p:spPr>
          <a:xfrm>
            <a:off x="9309096" y="5433649"/>
            <a:ext cx="2313454" cy="830997"/>
          </a:xfrm>
          <a:prstGeom prst="rect">
            <a:avLst/>
          </a:prstGeom>
          <a:noFill/>
        </p:spPr>
        <p:txBody>
          <a:bodyPr wrap="none" rtlCol="0">
            <a:spAutoFit/>
          </a:bodyPr>
          <a:lstStyle/>
          <a:p>
            <a:r>
              <a:rPr lang="de-DE" sz="2400" dirty="0">
                <a:hlinkClick r:id="rId9"/>
              </a:rPr>
              <a:t>Humboldtklasse/</a:t>
            </a:r>
          </a:p>
          <a:p>
            <a:r>
              <a:rPr lang="de-DE" sz="2400" dirty="0" err="1" smtClean="0">
                <a:hlinkClick r:id="rId9"/>
              </a:rPr>
              <a:t>Meitnerklasse</a:t>
            </a:r>
            <a:endParaRPr lang="en-NZ" sz="1600" dirty="0"/>
          </a:p>
        </p:txBody>
      </p:sp>
      <p:pic>
        <p:nvPicPr>
          <p:cNvPr id="16" name="Grafik 15">
            <a:extLst>
              <a:ext uri="{FF2B5EF4-FFF2-40B4-BE49-F238E27FC236}">
                <a16:creationId xmlns:a16="http://schemas.microsoft.com/office/drawing/2014/main" id="{C57F2090-0576-4700-BF11-EC5FF2CFDAEA}"/>
              </a:ext>
            </a:extLst>
          </p:cNvPr>
          <p:cNvPicPr>
            <a:picLocks noChangeAspect="1"/>
          </p:cNvPicPr>
          <p:nvPr/>
        </p:nvPicPr>
        <p:blipFill>
          <a:blip r:embed="rId10"/>
          <a:stretch>
            <a:fillRect/>
          </a:stretch>
        </p:blipFill>
        <p:spPr>
          <a:xfrm>
            <a:off x="7854241" y="5533079"/>
            <a:ext cx="450759" cy="632135"/>
          </a:xfrm>
          <a:prstGeom prst="rect">
            <a:avLst/>
          </a:prstGeom>
        </p:spPr>
      </p:pic>
      <p:pic>
        <p:nvPicPr>
          <p:cNvPr id="17" name="Grafik 16">
            <a:extLst>
              <a:ext uri="{FF2B5EF4-FFF2-40B4-BE49-F238E27FC236}">
                <a16:creationId xmlns:a16="http://schemas.microsoft.com/office/drawing/2014/main" id="{35CDC937-B7D1-4B6B-B5B5-598576FE28FC}"/>
              </a:ext>
            </a:extLst>
          </p:cNvPr>
          <p:cNvPicPr>
            <a:picLocks noChangeAspect="1"/>
          </p:cNvPicPr>
          <p:nvPr/>
        </p:nvPicPr>
        <p:blipFill>
          <a:blip r:embed="rId11"/>
          <a:stretch>
            <a:fillRect/>
          </a:stretch>
        </p:blipFill>
        <p:spPr>
          <a:xfrm>
            <a:off x="8564300" y="5525353"/>
            <a:ext cx="358911" cy="626008"/>
          </a:xfrm>
          <a:prstGeom prst="rect">
            <a:avLst/>
          </a:prstGeom>
        </p:spPr>
      </p:pic>
      <p:sp>
        <p:nvSpPr>
          <p:cNvPr id="10" name="Foliennummernplatzhalter 9"/>
          <p:cNvSpPr>
            <a:spLocks noGrp="1"/>
          </p:cNvSpPr>
          <p:nvPr>
            <p:ph type="sldNum" sz="quarter" idx="12"/>
          </p:nvPr>
        </p:nvSpPr>
        <p:spPr/>
        <p:txBody>
          <a:bodyPr/>
          <a:lstStyle/>
          <a:p>
            <a:fld id="{94E8B78B-6DA8-45AC-8EA9-955A452BB0D8}" type="slidenum">
              <a:rPr lang="de-DE" smtClean="0"/>
              <a:t>10</a:t>
            </a:fld>
            <a:endParaRPr lang="de-DE" dirty="0"/>
          </a:p>
        </p:txBody>
      </p:sp>
    </p:spTree>
    <p:extLst>
      <p:ext uri="{BB962C8B-B14F-4D97-AF65-F5344CB8AC3E}">
        <p14:creationId xmlns:p14="http://schemas.microsoft.com/office/powerpoint/2010/main" val="1281386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925859-7865-42BE-8ABE-CE7304019BAE}"/>
              </a:ext>
            </a:extLst>
          </p:cNvPr>
          <p:cNvSpPr>
            <a:spLocks noGrp="1"/>
          </p:cNvSpPr>
          <p:nvPr>
            <p:ph idx="1"/>
          </p:nvPr>
        </p:nvSpPr>
        <p:spPr>
          <a:xfrm>
            <a:off x="940837" y="2161383"/>
            <a:ext cx="10412964" cy="3967162"/>
          </a:xfrm>
        </p:spPr>
        <p:txBody>
          <a:bodyPr/>
          <a:lstStyle/>
          <a:p>
            <a:endParaRPr lang="de-DE" dirty="0"/>
          </a:p>
          <a:p>
            <a:pPr marL="0" indent="0">
              <a:buNone/>
            </a:pPr>
            <a:r>
              <a:rPr lang="de-DE" dirty="0"/>
              <a:t>Alle Schülerinnen haben ab der 5. Klasse </a:t>
            </a:r>
            <a:r>
              <a:rPr lang="de-DE" b="1" dirty="0"/>
              <a:t>Englisch </a:t>
            </a:r>
            <a:r>
              <a:rPr lang="de-DE" dirty="0"/>
              <a:t>als 1. Fremdsprache.</a:t>
            </a:r>
          </a:p>
          <a:p>
            <a:endParaRPr lang="de-DE" dirty="0"/>
          </a:p>
          <a:p>
            <a:pPr marL="0" indent="0">
              <a:buNone/>
            </a:pPr>
            <a:r>
              <a:rPr lang="de-DE" dirty="0"/>
              <a:t>Die Schülerinnen der</a:t>
            </a:r>
            <a:r>
              <a:rPr lang="de-DE" b="1" dirty="0"/>
              <a:t> Humboldt- und Meitnerklasse </a:t>
            </a:r>
            <a:r>
              <a:rPr lang="de-DE" dirty="0"/>
              <a:t>haben ab der 6. Klasse</a:t>
            </a:r>
            <a:r>
              <a:rPr lang="de-DE" b="1" dirty="0"/>
              <a:t> automatisch Latein </a:t>
            </a:r>
            <a:r>
              <a:rPr lang="de-DE" dirty="0"/>
              <a:t>als 2. Fremdsprache</a:t>
            </a:r>
            <a:r>
              <a:rPr lang="de-DE" b="1" dirty="0"/>
              <a:t>.</a:t>
            </a:r>
          </a:p>
          <a:p>
            <a:endParaRPr lang="de-DE" b="1" dirty="0"/>
          </a:p>
          <a:p>
            <a:pPr marL="0" indent="0">
              <a:buNone/>
            </a:pPr>
            <a:r>
              <a:rPr lang="de-DE" dirty="0"/>
              <a:t>Die Schülerinnen der Musikklassen können ab der 6. Klasse zwischen </a:t>
            </a:r>
            <a:r>
              <a:rPr lang="de-DE" b="1" dirty="0"/>
              <a:t>Latein</a:t>
            </a:r>
            <a:r>
              <a:rPr lang="de-DE" dirty="0"/>
              <a:t> und </a:t>
            </a:r>
            <a:r>
              <a:rPr lang="de-DE" b="1" dirty="0"/>
              <a:t>Französisch</a:t>
            </a:r>
            <a:r>
              <a:rPr lang="de-DE" dirty="0"/>
              <a:t> als 2. Fremdsprache wählen.</a:t>
            </a:r>
            <a:endParaRPr lang="en-NZ" dirty="0"/>
          </a:p>
        </p:txBody>
      </p:sp>
      <p:sp>
        <p:nvSpPr>
          <p:cNvPr id="4" name="Textfeld 3">
            <a:extLst>
              <a:ext uri="{FF2B5EF4-FFF2-40B4-BE49-F238E27FC236}">
                <a16:creationId xmlns:a16="http://schemas.microsoft.com/office/drawing/2014/main" id="{66FFDDBD-1167-4251-AC68-800304E989D3}"/>
              </a:ext>
            </a:extLst>
          </p:cNvPr>
          <p:cNvSpPr txBox="1"/>
          <p:nvPr/>
        </p:nvSpPr>
        <p:spPr>
          <a:xfrm>
            <a:off x="0" y="961054"/>
            <a:ext cx="12192000" cy="1200329"/>
          </a:xfrm>
          <a:prstGeom prst="rect">
            <a:avLst/>
          </a:prstGeom>
          <a:noFill/>
        </p:spPr>
        <p:txBody>
          <a:bodyPr wrap="square" rtlCol="0">
            <a:spAutoFit/>
          </a:bodyPr>
          <a:lstStyle/>
          <a:p>
            <a:endParaRPr lang="de-DE" dirty="0"/>
          </a:p>
          <a:p>
            <a:pPr algn="ctr"/>
            <a:r>
              <a:rPr lang="de-DE" sz="3600" dirty="0"/>
              <a:t>Sprachenfolge</a:t>
            </a:r>
          </a:p>
          <a:p>
            <a:pPr algn="ctr"/>
            <a:endParaRPr lang="en-NZ" dirty="0"/>
          </a:p>
        </p:txBody>
      </p:sp>
      <p:sp>
        <p:nvSpPr>
          <p:cNvPr id="5" name="Textfeld 4">
            <a:extLst>
              <a:ext uri="{FF2B5EF4-FFF2-40B4-BE49-F238E27FC236}">
                <a16:creationId xmlns:a16="http://schemas.microsoft.com/office/drawing/2014/main" id="{D8B71F23-E9F8-410D-8C67-5E6E6ED1099D}"/>
              </a:ext>
            </a:extLst>
          </p:cNvPr>
          <p:cNvSpPr txBox="1"/>
          <p:nvPr/>
        </p:nvSpPr>
        <p:spPr>
          <a:xfrm>
            <a:off x="485195" y="3544799"/>
            <a:ext cx="455642" cy="1200329"/>
          </a:xfrm>
          <a:prstGeom prst="rect">
            <a:avLst/>
          </a:prstGeom>
          <a:noFill/>
        </p:spPr>
        <p:txBody>
          <a:bodyPr wrap="square" rtlCol="0">
            <a:spAutoFit/>
          </a:bodyPr>
          <a:lstStyle/>
          <a:p>
            <a:r>
              <a:rPr lang="de-DE" sz="7200" dirty="0">
                <a:solidFill>
                  <a:srgbClr val="FF0000"/>
                </a:solidFill>
              </a:rPr>
              <a:t>!</a:t>
            </a:r>
            <a:endParaRPr lang="en-NZ" sz="7200" dirty="0">
              <a:solidFill>
                <a:srgbClr val="FF0000"/>
              </a:solidFill>
            </a:endParaRPr>
          </a:p>
        </p:txBody>
      </p:sp>
      <p:sp>
        <p:nvSpPr>
          <p:cNvPr id="8" name="Textfeld 7">
            <a:extLst>
              <a:ext uri="{FF2B5EF4-FFF2-40B4-BE49-F238E27FC236}">
                <a16:creationId xmlns:a16="http://schemas.microsoft.com/office/drawing/2014/main" id="{CC60F5E7-9654-4FF9-89EA-0B7DA39C9611}"/>
              </a:ext>
            </a:extLst>
          </p:cNvPr>
          <p:cNvSpPr txBox="1"/>
          <p:nvPr/>
        </p:nvSpPr>
        <p:spPr>
          <a:xfrm>
            <a:off x="10898158" y="3496288"/>
            <a:ext cx="455642" cy="1200329"/>
          </a:xfrm>
          <a:prstGeom prst="rect">
            <a:avLst/>
          </a:prstGeom>
          <a:noFill/>
        </p:spPr>
        <p:txBody>
          <a:bodyPr wrap="square" rtlCol="0">
            <a:spAutoFit/>
          </a:bodyPr>
          <a:lstStyle/>
          <a:p>
            <a:r>
              <a:rPr lang="de-DE" sz="7200" dirty="0">
                <a:solidFill>
                  <a:srgbClr val="FF0000"/>
                </a:solidFill>
              </a:rPr>
              <a:t>!</a:t>
            </a:r>
            <a:endParaRPr lang="en-NZ" sz="7200" dirty="0">
              <a:solidFill>
                <a:srgbClr val="FF0000"/>
              </a:solidFill>
            </a:endParaRPr>
          </a:p>
        </p:txBody>
      </p:sp>
      <p:sp>
        <p:nvSpPr>
          <p:cNvPr id="6" name="Foliennummernplatzhalter 5"/>
          <p:cNvSpPr>
            <a:spLocks noGrp="1"/>
          </p:cNvSpPr>
          <p:nvPr>
            <p:ph type="sldNum" sz="quarter" idx="12"/>
          </p:nvPr>
        </p:nvSpPr>
        <p:spPr/>
        <p:txBody>
          <a:bodyPr/>
          <a:lstStyle/>
          <a:p>
            <a:fld id="{94E8B78B-6DA8-45AC-8EA9-955A452BB0D8}" type="slidenum">
              <a:rPr lang="de-DE" smtClean="0"/>
              <a:t>11</a:t>
            </a:fld>
            <a:endParaRPr lang="de-DE" dirty="0"/>
          </a:p>
        </p:txBody>
      </p:sp>
    </p:spTree>
    <p:extLst>
      <p:ext uri="{BB962C8B-B14F-4D97-AF65-F5344CB8AC3E}">
        <p14:creationId xmlns:p14="http://schemas.microsoft.com/office/powerpoint/2010/main" val="1375781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B5A9C27-DDB5-481B-8751-6559AC06DA5F}"/>
              </a:ext>
            </a:extLst>
          </p:cNvPr>
          <p:cNvSpPr>
            <a:spLocks noGrp="1"/>
          </p:cNvSpPr>
          <p:nvPr>
            <p:ph idx="1"/>
          </p:nvPr>
        </p:nvSpPr>
        <p:spPr>
          <a:xfrm>
            <a:off x="597158" y="1455576"/>
            <a:ext cx="11224727" cy="4721386"/>
          </a:xfrm>
        </p:spPr>
        <p:txBody>
          <a:bodyPr/>
          <a:lstStyle/>
          <a:p>
            <a:pPr marL="0" indent="0">
              <a:buNone/>
            </a:pPr>
            <a:r>
              <a:rPr lang="de-DE" dirty="0"/>
              <a:t>Die Wahl der 2. Fremdsprache hat Auswirkungen auf die weitere schulische Laufbahn ab der 8. Klasse: </a:t>
            </a:r>
          </a:p>
          <a:p>
            <a:pPr marL="0" indent="0">
              <a:buNone/>
            </a:pPr>
            <a:endParaRPr lang="de-DE" dirty="0"/>
          </a:p>
          <a:p>
            <a:pPr marL="0" indent="0">
              <a:buNone/>
            </a:pPr>
            <a:r>
              <a:rPr lang="de-DE" dirty="0"/>
              <a:t>        Latein als 2. Fremdsprache		         Französisch als 2. Fremdsprache</a:t>
            </a:r>
          </a:p>
          <a:p>
            <a:pPr marL="0" indent="0">
              <a:buNone/>
            </a:pPr>
            <a:endParaRPr lang="de-DE" dirty="0"/>
          </a:p>
          <a:p>
            <a:pPr marL="0" indent="0">
              <a:buNone/>
            </a:pPr>
            <a:endParaRPr lang="de-DE" dirty="0"/>
          </a:p>
          <a:p>
            <a:pPr marL="0" indent="0">
              <a:lnSpc>
                <a:spcPct val="100000"/>
              </a:lnSpc>
              <a:spcBef>
                <a:spcPts val="0"/>
              </a:spcBef>
              <a:buNone/>
            </a:pPr>
            <a:endParaRPr lang="en-NZ" sz="2000" dirty="0"/>
          </a:p>
          <a:p>
            <a:pPr marL="0" indent="0">
              <a:lnSpc>
                <a:spcPct val="100000"/>
              </a:lnSpc>
              <a:spcBef>
                <a:spcPts val="0"/>
              </a:spcBef>
              <a:buNone/>
            </a:pPr>
            <a:r>
              <a:rPr lang="en-NZ" sz="2000" dirty="0"/>
              <a:t>   </a:t>
            </a:r>
          </a:p>
          <a:p>
            <a:pPr marL="0" indent="0">
              <a:lnSpc>
                <a:spcPct val="100000"/>
              </a:lnSpc>
              <a:spcBef>
                <a:spcPts val="0"/>
              </a:spcBef>
              <a:buNone/>
            </a:pPr>
            <a:r>
              <a:rPr lang="en-NZ" sz="2000" dirty="0"/>
              <a:t>    Sprachliches Profil	    Naturwissenschaftlich-			 Naturwissenschaftlich-</a:t>
            </a:r>
          </a:p>
          <a:p>
            <a:pPr marL="0" indent="0">
              <a:lnSpc>
                <a:spcPct val="100000"/>
              </a:lnSpc>
              <a:spcBef>
                <a:spcPts val="0"/>
              </a:spcBef>
              <a:buNone/>
            </a:pPr>
            <a:r>
              <a:rPr lang="en-NZ" sz="2000" dirty="0"/>
              <a:t>    mit Französisch als              technologisches Profil			 technologisches Profil</a:t>
            </a:r>
          </a:p>
          <a:p>
            <a:pPr marL="0" indent="0">
              <a:lnSpc>
                <a:spcPct val="100000"/>
              </a:lnSpc>
              <a:spcBef>
                <a:spcPts val="0"/>
              </a:spcBef>
              <a:buNone/>
            </a:pPr>
            <a:r>
              <a:rPr lang="en-NZ" sz="2000" dirty="0"/>
              <a:t>    3. Fremdsprache</a:t>
            </a:r>
          </a:p>
          <a:p>
            <a:pPr marL="0" indent="0">
              <a:buNone/>
            </a:pPr>
            <a:endParaRPr lang="de-DE" dirty="0"/>
          </a:p>
        </p:txBody>
      </p:sp>
      <p:sp>
        <p:nvSpPr>
          <p:cNvPr id="9" name="Pfeil: nach links und oben 8">
            <a:extLst>
              <a:ext uri="{FF2B5EF4-FFF2-40B4-BE49-F238E27FC236}">
                <a16:creationId xmlns:a16="http://schemas.microsoft.com/office/drawing/2014/main" id="{23FA374A-7088-4793-A5B8-FCAC424D3F87}"/>
              </a:ext>
            </a:extLst>
          </p:cNvPr>
          <p:cNvSpPr/>
          <p:nvPr/>
        </p:nvSpPr>
        <p:spPr>
          <a:xfrm rot="13471006">
            <a:off x="2605647" y="3556819"/>
            <a:ext cx="1357858" cy="1353770"/>
          </a:xfrm>
          <a:prstGeom prst="leftUpArrow">
            <a:avLst>
              <a:gd name="adj1" fmla="val 10405"/>
              <a:gd name="adj2" fmla="val 19164"/>
              <a:gd name="adj3" fmla="val 1884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accent3">
                  <a:lumMod val="20000"/>
                  <a:lumOff val="80000"/>
                </a:schemeClr>
              </a:solidFill>
            </a:endParaRPr>
          </a:p>
        </p:txBody>
      </p:sp>
      <p:sp>
        <p:nvSpPr>
          <p:cNvPr id="10" name="Pfeil: nach unten 9">
            <a:extLst>
              <a:ext uri="{FF2B5EF4-FFF2-40B4-BE49-F238E27FC236}">
                <a16:creationId xmlns:a16="http://schemas.microsoft.com/office/drawing/2014/main" id="{BFCA54CF-5681-4405-A63E-6A715B88D70F}"/>
              </a:ext>
            </a:extLst>
          </p:cNvPr>
          <p:cNvSpPr/>
          <p:nvPr/>
        </p:nvSpPr>
        <p:spPr>
          <a:xfrm>
            <a:off x="8955833" y="3545634"/>
            <a:ext cx="374779" cy="978408"/>
          </a:xfrm>
          <a:prstGeom prst="downArrow">
            <a:avLst>
              <a:gd name="adj1" fmla="val 34597"/>
              <a:gd name="adj2" fmla="val 5000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Foliennummernplatzhalter 3"/>
          <p:cNvSpPr>
            <a:spLocks noGrp="1"/>
          </p:cNvSpPr>
          <p:nvPr>
            <p:ph type="sldNum" sz="quarter" idx="12"/>
          </p:nvPr>
        </p:nvSpPr>
        <p:spPr/>
        <p:txBody>
          <a:bodyPr/>
          <a:lstStyle/>
          <a:p>
            <a:fld id="{94E8B78B-6DA8-45AC-8EA9-955A452BB0D8}" type="slidenum">
              <a:rPr lang="de-DE" smtClean="0"/>
              <a:t>12</a:t>
            </a:fld>
            <a:endParaRPr lang="de-DE" dirty="0"/>
          </a:p>
        </p:txBody>
      </p:sp>
    </p:spTree>
    <p:extLst>
      <p:ext uri="{BB962C8B-B14F-4D97-AF65-F5344CB8AC3E}">
        <p14:creationId xmlns:p14="http://schemas.microsoft.com/office/powerpoint/2010/main" val="347119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92997DA-17B9-4899-B466-890184B43CAE}"/>
              </a:ext>
            </a:extLst>
          </p:cNvPr>
          <p:cNvSpPr>
            <a:spLocks noGrp="1"/>
          </p:cNvSpPr>
          <p:nvPr>
            <p:ph idx="1"/>
          </p:nvPr>
        </p:nvSpPr>
        <p:spPr>
          <a:xfrm>
            <a:off x="892629" y="2228461"/>
            <a:ext cx="10515600" cy="4284306"/>
          </a:xfrm>
        </p:spPr>
        <p:txBody>
          <a:bodyPr>
            <a:normAutofit fontScale="92500" lnSpcReduction="10000"/>
          </a:bodyPr>
          <a:lstStyle/>
          <a:p>
            <a:pPr marL="0" indent="0" algn="just">
              <a:buNone/>
            </a:pPr>
            <a:r>
              <a:rPr lang="de-DE" dirty="0"/>
              <a:t>Unsere Schule erfreut sich seit Jahren großer Beliebtheit und die Zahl der Anmeldungen übersteigt mitunter die Zahl der verfügbaren Plätze. Daher haben wir uns für ein entsprechendes Voranmeldungsverfahren entschieden, um eine Entscheidung treffen und Ihnen dann einen Platz an unserer Schule garantieren zu können. Dadurch bekommen Sie Planungssicherheit und können sich im Falle einer Nichtberücksichtigung an einer anderen Wunschschule anmelden.</a:t>
            </a:r>
          </a:p>
          <a:p>
            <a:pPr marL="0" indent="0">
              <a:buNone/>
            </a:pPr>
            <a:endParaRPr lang="de-DE" dirty="0"/>
          </a:p>
          <a:p>
            <a:pPr marL="0" indent="0">
              <a:buNone/>
            </a:pPr>
            <a:r>
              <a:rPr lang="de-DE" b="1" dirty="0"/>
              <a:t>Voranmeldung:</a:t>
            </a:r>
            <a:r>
              <a:rPr lang="de-DE" dirty="0"/>
              <a:t>			bis 9. März 2021</a:t>
            </a:r>
          </a:p>
          <a:p>
            <a:pPr marL="0" indent="0">
              <a:buNone/>
            </a:pPr>
            <a:r>
              <a:rPr lang="de-DE" b="1" dirty="0"/>
              <a:t>Rückmeldung</a:t>
            </a:r>
            <a:r>
              <a:rPr lang="de-DE" dirty="0"/>
              <a:t> an Sie:		bis 12. April 2021</a:t>
            </a:r>
          </a:p>
          <a:p>
            <a:pPr marL="0" indent="0">
              <a:buNone/>
            </a:pPr>
            <a:r>
              <a:rPr lang="de-DE" b="1" dirty="0"/>
              <a:t>Einschreibung:</a:t>
            </a:r>
            <a:r>
              <a:rPr lang="de-DE" dirty="0"/>
              <a:t> 			voraussichtlich am 10. und 11. Mai 2021</a:t>
            </a:r>
            <a:endParaRPr lang="en-NZ" dirty="0"/>
          </a:p>
        </p:txBody>
      </p:sp>
      <p:sp>
        <p:nvSpPr>
          <p:cNvPr id="5" name="Textfeld 4">
            <a:extLst>
              <a:ext uri="{FF2B5EF4-FFF2-40B4-BE49-F238E27FC236}">
                <a16:creationId xmlns:a16="http://schemas.microsoft.com/office/drawing/2014/main" id="{7F2BBB5D-CA84-45DC-83C2-84AE8F77CAD1}"/>
              </a:ext>
            </a:extLst>
          </p:cNvPr>
          <p:cNvSpPr txBox="1"/>
          <p:nvPr/>
        </p:nvSpPr>
        <p:spPr>
          <a:xfrm>
            <a:off x="-531845" y="755781"/>
            <a:ext cx="12191999" cy="1138773"/>
          </a:xfrm>
          <a:prstGeom prst="rect">
            <a:avLst/>
          </a:prstGeom>
          <a:noFill/>
        </p:spPr>
        <p:txBody>
          <a:bodyPr wrap="square" rtlCol="0">
            <a:spAutoFit/>
          </a:bodyPr>
          <a:lstStyle/>
          <a:p>
            <a:endParaRPr lang="de-DE" sz="3200" dirty="0"/>
          </a:p>
          <a:p>
            <a:pPr algn="ctr"/>
            <a:r>
              <a:rPr lang="de-DE" sz="3600" dirty="0"/>
              <a:t>Anmeldeverfahren</a:t>
            </a:r>
            <a:endParaRPr lang="en-NZ" sz="3600" dirty="0"/>
          </a:p>
        </p:txBody>
      </p:sp>
      <p:sp>
        <p:nvSpPr>
          <p:cNvPr id="4" name="Foliennummernplatzhalter 3"/>
          <p:cNvSpPr>
            <a:spLocks noGrp="1"/>
          </p:cNvSpPr>
          <p:nvPr>
            <p:ph type="sldNum" sz="quarter" idx="12"/>
          </p:nvPr>
        </p:nvSpPr>
        <p:spPr/>
        <p:txBody>
          <a:bodyPr/>
          <a:lstStyle/>
          <a:p>
            <a:fld id="{94E8B78B-6DA8-45AC-8EA9-955A452BB0D8}" type="slidenum">
              <a:rPr lang="de-DE" smtClean="0"/>
              <a:t>13</a:t>
            </a:fld>
            <a:endParaRPr lang="de-DE" dirty="0"/>
          </a:p>
        </p:txBody>
      </p:sp>
    </p:spTree>
    <p:extLst>
      <p:ext uri="{BB962C8B-B14F-4D97-AF65-F5344CB8AC3E}">
        <p14:creationId xmlns:p14="http://schemas.microsoft.com/office/powerpoint/2010/main" val="40317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45C47B5-490F-4E51-A683-5035EB6AFC0C}"/>
              </a:ext>
            </a:extLst>
          </p:cNvPr>
          <p:cNvSpPr>
            <a:spLocks noGrp="1"/>
          </p:cNvSpPr>
          <p:nvPr>
            <p:ph idx="1"/>
          </p:nvPr>
        </p:nvSpPr>
        <p:spPr>
          <a:xfrm>
            <a:off x="503464" y="2342160"/>
            <a:ext cx="11318422" cy="4160174"/>
          </a:xfrm>
        </p:spPr>
        <p:txBody>
          <a:bodyPr>
            <a:noAutofit/>
          </a:bodyPr>
          <a:lstStyle/>
          <a:p>
            <a:pPr>
              <a:spcBef>
                <a:spcPts val="1800"/>
              </a:spcBef>
            </a:pPr>
            <a:r>
              <a:rPr lang="de-DE" dirty="0"/>
              <a:t>Für beratende </a:t>
            </a:r>
            <a:r>
              <a:rPr lang="de-DE" b="1" dirty="0"/>
              <a:t>Gespräche</a:t>
            </a:r>
            <a:r>
              <a:rPr lang="de-DE" dirty="0"/>
              <a:t> stehen die beiden pädagogischen Betreuerinnen der Unterstufe Schülerinnen, Eltern und Lehrkräften zur Seite.                                   </a:t>
            </a:r>
            <a:r>
              <a:rPr lang="de-DE" sz="1800" dirty="0"/>
              <a:t>Ansprechpartnerin: Frau Monika Bunk (Bunk@emwgym.de)</a:t>
            </a:r>
          </a:p>
          <a:p>
            <a:pPr>
              <a:spcBef>
                <a:spcPts val="1800"/>
              </a:spcBef>
            </a:pPr>
            <a:r>
              <a:rPr lang="de-DE" dirty="0"/>
              <a:t>Die </a:t>
            </a:r>
            <a:r>
              <a:rPr lang="de-DE" b="1" dirty="0">
                <a:hlinkClick r:id="rId2"/>
              </a:rPr>
              <a:t>Tutorinnen</a:t>
            </a:r>
            <a:r>
              <a:rPr lang="de-DE" dirty="0"/>
              <a:t> aus den 9. Klassen begleiten die Fünftklässlerinnen während des gesamten Schuljahres mit Spielen, Aktionen und viel Spaß</a:t>
            </a:r>
            <a:r>
              <a:rPr lang="de-DE" dirty="0" smtClean="0"/>
              <a:t>.</a:t>
            </a:r>
            <a:endParaRPr lang="de-DE" sz="1600" dirty="0" smtClean="0"/>
          </a:p>
          <a:p>
            <a:pPr>
              <a:spcBef>
                <a:spcPts val="1800"/>
              </a:spcBef>
            </a:pPr>
            <a:r>
              <a:rPr lang="de-DE" dirty="0" smtClean="0"/>
              <a:t>Regelmäßig findet einmal pro Woche die sogenannte </a:t>
            </a:r>
            <a:r>
              <a:rPr lang="de-DE" i="1" dirty="0" smtClean="0"/>
              <a:t>„</a:t>
            </a:r>
            <a:r>
              <a:rPr lang="de-DE" b="1" dirty="0" err="1" smtClean="0"/>
              <a:t>Klassleiterstunde</a:t>
            </a:r>
            <a:r>
              <a:rPr lang="de-DE" dirty="0" smtClean="0"/>
              <a:t>“ statt, während der die </a:t>
            </a:r>
            <a:r>
              <a:rPr lang="de-DE" dirty="0" err="1" smtClean="0"/>
              <a:t>Klassleitung</a:t>
            </a:r>
            <a:r>
              <a:rPr lang="de-DE" dirty="0" smtClean="0"/>
              <a:t> Gelegenheit hat, außerunterrichtliche Themen in aller Ruhe zu besprechen. </a:t>
            </a:r>
          </a:p>
          <a:p>
            <a:pPr>
              <a:spcBef>
                <a:spcPts val="1800"/>
              </a:spcBef>
            </a:pPr>
            <a:r>
              <a:rPr lang="de-DE" dirty="0" smtClean="0"/>
              <a:t>Die </a:t>
            </a:r>
            <a:r>
              <a:rPr lang="de-DE" b="1" dirty="0" smtClean="0">
                <a:hlinkClick r:id="rId3"/>
              </a:rPr>
              <a:t>„bewegte Pause“</a:t>
            </a:r>
            <a:r>
              <a:rPr lang="de-DE" dirty="0" smtClean="0"/>
              <a:t> motiviert </a:t>
            </a:r>
            <a:r>
              <a:rPr lang="de-DE" dirty="0"/>
              <a:t>zu Spiel und Spaß auf dem Pausenhof</a:t>
            </a:r>
            <a:r>
              <a:rPr lang="de-DE" dirty="0" smtClean="0"/>
              <a:t>.</a:t>
            </a:r>
            <a:endParaRPr lang="de-DE" dirty="0"/>
          </a:p>
        </p:txBody>
      </p:sp>
      <p:sp>
        <p:nvSpPr>
          <p:cNvPr id="3" name="Titel 2">
            <a:extLst>
              <a:ext uri="{FF2B5EF4-FFF2-40B4-BE49-F238E27FC236}">
                <a16:creationId xmlns:a16="http://schemas.microsoft.com/office/drawing/2014/main" id="{129B9988-1297-40CA-889F-6FE6F8E380C4}"/>
              </a:ext>
            </a:extLst>
          </p:cNvPr>
          <p:cNvSpPr>
            <a:spLocks noGrp="1"/>
          </p:cNvSpPr>
          <p:nvPr>
            <p:ph type="title" idx="4294967295"/>
          </p:nvPr>
        </p:nvSpPr>
        <p:spPr>
          <a:xfrm>
            <a:off x="838200" y="888999"/>
            <a:ext cx="10515600" cy="1453161"/>
          </a:xfrm>
        </p:spPr>
        <p:txBody>
          <a:bodyPr/>
          <a:lstStyle/>
          <a:p>
            <a:pPr algn="ctr"/>
            <a:r>
              <a:rPr lang="de-DE" dirty="0">
                <a:latin typeface="+mn-lt"/>
              </a:rPr>
              <a:t>Unsere pädagogischen Angebote</a:t>
            </a:r>
          </a:p>
        </p:txBody>
      </p:sp>
      <p:sp>
        <p:nvSpPr>
          <p:cNvPr id="5" name="Foliennummernplatzhalter 4"/>
          <p:cNvSpPr>
            <a:spLocks noGrp="1"/>
          </p:cNvSpPr>
          <p:nvPr>
            <p:ph type="sldNum" sz="quarter" idx="12"/>
          </p:nvPr>
        </p:nvSpPr>
        <p:spPr/>
        <p:txBody>
          <a:bodyPr/>
          <a:lstStyle/>
          <a:p>
            <a:fld id="{94E8B78B-6DA8-45AC-8EA9-955A452BB0D8}" type="slidenum">
              <a:rPr lang="de-DE" smtClean="0"/>
              <a:t>14</a:t>
            </a:fld>
            <a:endParaRPr lang="de-DE" dirty="0"/>
          </a:p>
        </p:txBody>
      </p:sp>
    </p:spTree>
    <p:extLst>
      <p:ext uri="{BB962C8B-B14F-4D97-AF65-F5344CB8AC3E}">
        <p14:creationId xmlns:p14="http://schemas.microsoft.com/office/powerpoint/2010/main" val="28336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583C426-8745-4F74-AABA-A79D1D4E4B06}"/>
              </a:ext>
            </a:extLst>
          </p:cNvPr>
          <p:cNvSpPr>
            <a:spLocks noGrp="1"/>
          </p:cNvSpPr>
          <p:nvPr>
            <p:ph idx="1"/>
          </p:nvPr>
        </p:nvSpPr>
        <p:spPr>
          <a:xfrm>
            <a:off x="488373" y="1733550"/>
            <a:ext cx="11222182" cy="4805362"/>
          </a:xfrm>
        </p:spPr>
        <p:txBody>
          <a:bodyPr>
            <a:normAutofit lnSpcReduction="10000"/>
          </a:bodyPr>
          <a:lstStyle/>
          <a:p>
            <a:pPr>
              <a:spcBef>
                <a:spcPts val="1800"/>
              </a:spcBef>
            </a:pPr>
            <a:r>
              <a:rPr lang="de-DE" dirty="0"/>
              <a:t>Mit verschiedenen </a:t>
            </a:r>
            <a:r>
              <a:rPr lang="de-DE" b="1" dirty="0"/>
              <a:t>Präventionsmaßnahmen</a:t>
            </a:r>
            <a:r>
              <a:rPr lang="de-DE" dirty="0"/>
              <a:t> wollen wir unsere Schülerinnen in ihrer Entwicklung unterstützen: </a:t>
            </a:r>
            <a:r>
              <a:rPr lang="de-DE" i="1" dirty="0"/>
              <a:t>ÄGGF </a:t>
            </a:r>
            <a:r>
              <a:rPr lang="de-DE" dirty="0"/>
              <a:t>(Gynäkologische Fragestunde), </a:t>
            </a:r>
            <a:r>
              <a:rPr lang="de-DE" i="1" dirty="0"/>
              <a:t>„All you can eat“ </a:t>
            </a:r>
            <a:r>
              <a:rPr lang="de-DE" dirty="0"/>
              <a:t>(Essstörungen), </a:t>
            </a:r>
            <a:r>
              <a:rPr lang="de-DE" i="1" dirty="0"/>
              <a:t>„zammgrauft“ </a:t>
            </a:r>
            <a:r>
              <a:rPr lang="de-DE" dirty="0"/>
              <a:t>(Gewaltprävention).</a:t>
            </a:r>
          </a:p>
          <a:p>
            <a:pPr>
              <a:spcBef>
                <a:spcPts val="1800"/>
              </a:spcBef>
            </a:pPr>
            <a:r>
              <a:rPr lang="de-DE" dirty="0"/>
              <a:t>Zahlreiche Bausteine aus dem Bereich </a:t>
            </a:r>
            <a:r>
              <a:rPr lang="de-DE" b="1" dirty="0" smtClean="0">
                <a:hlinkClick r:id="rId2"/>
              </a:rPr>
              <a:t>„Lernen </a:t>
            </a:r>
            <a:r>
              <a:rPr lang="de-DE" b="1" dirty="0" err="1" smtClean="0">
                <a:hlinkClick r:id="rId2"/>
              </a:rPr>
              <a:t>lernen</a:t>
            </a:r>
            <a:r>
              <a:rPr lang="de-DE" b="1" smtClean="0">
                <a:hlinkClick r:id="rId2"/>
              </a:rPr>
              <a:t>“</a:t>
            </a:r>
            <a:r>
              <a:rPr lang="de-DE" b="1" smtClean="0"/>
              <a:t> </a:t>
            </a:r>
            <a:r>
              <a:rPr lang="de-DE" smtClean="0"/>
              <a:t>unterstützen </a:t>
            </a:r>
            <a:r>
              <a:rPr lang="de-DE" dirty="0"/>
              <a:t>den Aufbau nachhaltiger Lernstrategien</a:t>
            </a:r>
            <a:r>
              <a:rPr lang="de-DE" dirty="0" smtClean="0"/>
              <a:t>.</a:t>
            </a:r>
            <a:endParaRPr lang="de-DE" sz="1600" dirty="0">
              <a:highlight>
                <a:srgbClr val="FFFF00"/>
              </a:highlight>
            </a:endParaRPr>
          </a:p>
          <a:p>
            <a:pPr>
              <a:spcBef>
                <a:spcPts val="1800"/>
              </a:spcBef>
            </a:pPr>
            <a:r>
              <a:rPr lang="de-DE" dirty="0"/>
              <a:t>Wenn es doch einmal Probleme beim Lernen gibt, helfen die </a:t>
            </a:r>
            <a:r>
              <a:rPr lang="de-DE" b="1" dirty="0" smtClean="0">
                <a:hlinkClick r:id="rId3"/>
              </a:rPr>
              <a:t>„</a:t>
            </a:r>
            <a:r>
              <a:rPr lang="de-DE" b="1" dirty="0" err="1" smtClean="0">
                <a:hlinkClick r:id="rId3"/>
              </a:rPr>
              <a:t>Lerncoaches</a:t>
            </a:r>
            <a:r>
              <a:rPr lang="de-DE" b="1" dirty="0" smtClean="0">
                <a:hlinkClick r:id="rId3"/>
              </a:rPr>
              <a:t>“</a:t>
            </a:r>
            <a:r>
              <a:rPr lang="de-DE" dirty="0" smtClean="0"/>
              <a:t>.</a:t>
            </a:r>
            <a:endParaRPr lang="de-DE" sz="1600" dirty="0"/>
          </a:p>
          <a:p>
            <a:pPr>
              <a:spcBef>
                <a:spcPts val="1800"/>
              </a:spcBef>
            </a:pPr>
            <a:r>
              <a:rPr lang="de-DE" dirty="0"/>
              <a:t>Für einen entspannten Start stellen wir Ihnen auf Wunsch das Arbeitsmaterial (Hefte, Umschläge, Schnellhefter) pünktlich zum Schuljahresbeginn als „</a:t>
            </a:r>
            <a:r>
              <a:rPr lang="de-DE" b="1" dirty="0"/>
              <a:t>Starterpaket</a:t>
            </a:r>
            <a:r>
              <a:rPr lang="de-DE" dirty="0"/>
              <a:t>“ zusammen. </a:t>
            </a:r>
          </a:p>
          <a:p>
            <a:endParaRPr lang="en-NZ" dirty="0"/>
          </a:p>
        </p:txBody>
      </p:sp>
      <p:sp>
        <p:nvSpPr>
          <p:cNvPr id="4" name="Foliennummernplatzhalter 3"/>
          <p:cNvSpPr>
            <a:spLocks noGrp="1"/>
          </p:cNvSpPr>
          <p:nvPr>
            <p:ph type="sldNum" sz="quarter" idx="12"/>
          </p:nvPr>
        </p:nvSpPr>
        <p:spPr/>
        <p:txBody>
          <a:bodyPr/>
          <a:lstStyle/>
          <a:p>
            <a:fld id="{94E8B78B-6DA8-45AC-8EA9-955A452BB0D8}" type="slidenum">
              <a:rPr lang="de-DE" smtClean="0"/>
              <a:t>15</a:t>
            </a:fld>
            <a:endParaRPr lang="de-DE" dirty="0"/>
          </a:p>
        </p:txBody>
      </p:sp>
    </p:spTree>
    <p:extLst>
      <p:ext uri="{BB962C8B-B14F-4D97-AF65-F5344CB8AC3E}">
        <p14:creationId xmlns:p14="http://schemas.microsoft.com/office/powerpoint/2010/main" val="3951895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45C47B5-490F-4E51-A683-5035EB6AFC0C}"/>
              </a:ext>
            </a:extLst>
          </p:cNvPr>
          <p:cNvSpPr>
            <a:spLocks noGrp="1"/>
          </p:cNvSpPr>
          <p:nvPr>
            <p:ph idx="1"/>
          </p:nvPr>
        </p:nvSpPr>
        <p:spPr>
          <a:xfrm>
            <a:off x="838200" y="2294533"/>
            <a:ext cx="10515600" cy="3967162"/>
          </a:xfrm>
        </p:spPr>
        <p:txBody>
          <a:bodyPr/>
          <a:lstStyle/>
          <a:p>
            <a:pPr marL="0" indent="0" algn="ctr">
              <a:buNone/>
            </a:pPr>
            <a:r>
              <a:rPr lang="de-DE" dirty="0"/>
              <a:t>Wir starten gemeinsam in die Gymnasialzeit.</a:t>
            </a:r>
          </a:p>
          <a:p>
            <a:pPr marL="0" indent="0" algn="ctr">
              <a:buNone/>
            </a:pPr>
            <a:endParaRPr lang="de-DE" dirty="0"/>
          </a:p>
          <a:p>
            <a:pPr marL="0" indent="0">
              <a:buNone/>
            </a:pPr>
            <a:endParaRPr lang="de-DE" dirty="0"/>
          </a:p>
          <a:p>
            <a:pPr marL="0" indent="0">
              <a:buNone/>
            </a:pPr>
            <a:r>
              <a:rPr lang="de-DE" b="1" dirty="0"/>
              <a:t>Ziele: </a:t>
            </a:r>
            <a:r>
              <a:rPr lang="de-DE" dirty="0"/>
              <a:t>		DJH Garmisch Partenkirchen</a:t>
            </a:r>
          </a:p>
          <a:p>
            <a:pPr marL="0" indent="0">
              <a:buNone/>
            </a:pPr>
            <a:r>
              <a:rPr lang="de-DE" dirty="0"/>
              <a:t>		DJH Berchtesgaden</a:t>
            </a:r>
          </a:p>
          <a:p>
            <a:pPr marL="0" indent="0">
              <a:buNone/>
            </a:pPr>
            <a:r>
              <a:rPr lang="de-DE" dirty="0"/>
              <a:t>		</a:t>
            </a:r>
          </a:p>
          <a:p>
            <a:pPr marL="0" indent="0">
              <a:buNone/>
            </a:pPr>
            <a:r>
              <a:rPr lang="de-DE" b="1" dirty="0"/>
              <a:t>Termin: </a:t>
            </a:r>
            <a:r>
              <a:rPr lang="de-DE" dirty="0"/>
              <a:t>	Mo, 27.09.- Fr, 01.10.2021</a:t>
            </a:r>
          </a:p>
          <a:p>
            <a:pPr marL="0" indent="0">
              <a:buNone/>
            </a:pPr>
            <a:endParaRPr lang="de-DE" dirty="0"/>
          </a:p>
        </p:txBody>
      </p:sp>
      <p:sp>
        <p:nvSpPr>
          <p:cNvPr id="3" name="Titel 2">
            <a:extLst>
              <a:ext uri="{FF2B5EF4-FFF2-40B4-BE49-F238E27FC236}">
                <a16:creationId xmlns:a16="http://schemas.microsoft.com/office/drawing/2014/main" id="{129B9988-1297-40CA-889F-6FE6F8E380C4}"/>
              </a:ext>
            </a:extLst>
          </p:cNvPr>
          <p:cNvSpPr>
            <a:spLocks noGrp="1"/>
          </p:cNvSpPr>
          <p:nvPr>
            <p:ph type="title" idx="4294967295"/>
          </p:nvPr>
        </p:nvSpPr>
        <p:spPr>
          <a:xfrm>
            <a:off x="168442" y="854784"/>
            <a:ext cx="11730789" cy="1141412"/>
          </a:xfrm>
        </p:spPr>
        <p:txBody>
          <a:bodyPr>
            <a:normAutofit/>
          </a:bodyPr>
          <a:lstStyle/>
          <a:p>
            <a:pPr algn="ctr"/>
            <a:r>
              <a:rPr lang="de-DE" dirty="0">
                <a:latin typeface="+mn-lt"/>
              </a:rPr>
              <a:t>Informationen zum Schullandheim</a:t>
            </a:r>
          </a:p>
        </p:txBody>
      </p:sp>
      <p:pic>
        <p:nvPicPr>
          <p:cNvPr id="5" name="Grafik 4">
            <a:extLst>
              <a:ext uri="{FF2B5EF4-FFF2-40B4-BE49-F238E27FC236}">
                <a16:creationId xmlns:a16="http://schemas.microsoft.com/office/drawing/2014/main" id="{BD4DCD66-F375-4BF0-8E2E-FC5A4CA2482A}"/>
              </a:ext>
            </a:extLst>
          </p:cNvPr>
          <p:cNvPicPr>
            <a:picLocks noChangeAspect="1"/>
          </p:cNvPicPr>
          <p:nvPr/>
        </p:nvPicPr>
        <p:blipFill>
          <a:blip r:embed="rId2"/>
          <a:stretch>
            <a:fillRect/>
          </a:stretch>
        </p:blipFill>
        <p:spPr>
          <a:xfrm>
            <a:off x="7423351" y="3452548"/>
            <a:ext cx="4158640" cy="2809147"/>
          </a:xfrm>
          <a:prstGeom prst="rect">
            <a:avLst/>
          </a:prstGeom>
        </p:spPr>
      </p:pic>
      <p:cxnSp>
        <p:nvCxnSpPr>
          <p:cNvPr id="12" name="Gerade Verbindung mit Pfeil 11">
            <a:extLst>
              <a:ext uri="{FF2B5EF4-FFF2-40B4-BE49-F238E27FC236}">
                <a16:creationId xmlns:a16="http://schemas.microsoft.com/office/drawing/2014/main" id="{F2FCBDCE-90C9-4AAA-B18C-5EA5C3A61505}"/>
              </a:ext>
            </a:extLst>
          </p:cNvPr>
          <p:cNvCxnSpPr>
            <a:cxnSpLocks/>
          </p:cNvCxnSpPr>
          <p:nvPr/>
        </p:nvCxnSpPr>
        <p:spPr>
          <a:xfrm>
            <a:off x="11060522" y="4738411"/>
            <a:ext cx="0" cy="3528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BF60DD1C-17EF-474E-A745-36B44AAE95F6}"/>
              </a:ext>
            </a:extLst>
          </p:cNvPr>
          <p:cNvCxnSpPr/>
          <p:nvPr/>
        </p:nvCxnSpPr>
        <p:spPr>
          <a:xfrm>
            <a:off x="8113099" y="5091291"/>
            <a:ext cx="0" cy="3528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oliennummernplatzhalter 5"/>
          <p:cNvSpPr>
            <a:spLocks noGrp="1"/>
          </p:cNvSpPr>
          <p:nvPr>
            <p:ph type="sldNum" sz="quarter" idx="12"/>
          </p:nvPr>
        </p:nvSpPr>
        <p:spPr/>
        <p:txBody>
          <a:bodyPr/>
          <a:lstStyle/>
          <a:p>
            <a:fld id="{94E8B78B-6DA8-45AC-8EA9-955A452BB0D8}" type="slidenum">
              <a:rPr lang="de-DE" smtClean="0"/>
              <a:t>16</a:t>
            </a:fld>
            <a:endParaRPr lang="de-DE" dirty="0"/>
          </a:p>
        </p:txBody>
      </p:sp>
    </p:spTree>
    <p:extLst>
      <p:ext uri="{BB962C8B-B14F-4D97-AF65-F5344CB8AC3E}">
        <p14:creationId xmlns:p14="http://schemas.microsoft.com/office/powerpoint/2010/main" val="702517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969C4F5-2B1A-48AD-92AA-429C4308D3B4}"/>
              </a:ext>
            </a:extLst>
          </p:cNvPr>
          <p:cNvSpPr>
            <a:spLocks noGrp="1"/>
          </p:cNvSpPr>
          <p:nvPr>
            <p:ph idx="1"/>
          </p:nvPr>
        </p:nvSpPr>
        <p:spPr>
          <a:xfrm>
            <a:off x="548951" y="2102383"/>
            <a:ext cx="11094098" cy="4352553"/>
          </a:xfrm>
        </p:spPr>
        <p:txBody>
          <a:bodyPr>
            <a:normAutofit fontScale="92500"/>
          </a:bodyPr>
          <a:lstStyle/>
          <a:p>
            <a:pPr marL="0" indent="0">
              <a:buNone/>
            </a:pPr>
            <a:r>
              <a:rPr lang="de-DE" dirty="0"/>
              <a:t>Das Programm wird von den Begleitlehrkräften zusammengestellt.</a:t>
            </a:r>
          </a:p>
          <a:p>
            <a:pPr marL="0" indent="0">
              <a:buNone/>
            </a:pPr>
            <a:r>
              <a:rPr lang="de-DE" dirty="0"/>
              <a:t>Die Anfahrt erfolgt mit Reisebussen (zwei Klassen in einem Bus).</a:t>
            </a:r>
          </a:p>
          <a:p>
            <a:pPr marL="0" indent="0">
              <a:spcBef>
                <a:spcPts val="0"/>
              </a:spcBef>
              <a:buNone/>
            </a:pPr>
            <a:endParaRPr lang="de-DE" dirty="0"/>
          </a:p>
          <a:p>
            <a:pPr marL="0" indent="0">
              <a:spcBef>
                <a:spcPts val="0"/>
              </a:spcBef>
              <a:spcAft>
                <a:spcPts val="600"/>
              </a:spcAft>
              <a:buNone/>
            </a:pPr>
            <a:r>
              <a:rPr lang="de-DE" b="1" dirty="0"/>
              <a:t>Kosten:</a:t>
            </a:r>
          </a:p>
          <a:p>
            <a:pPr lvl="1">
              <a:lnSpc>
                <a:spcPct val="110000"/>
              </a:lnSpc>
              <a:spcBef>
                <a:spcPts val="0"/>
              </a:spcBef>
              <a:buFont typeface="Wingdings" panose="05000000000000000000" pitchFamily="2" charset="2"/>
              <a:buChar char="Ø"/>
            </a:pPr>
            <a:r>
              <a:rPr lang="de-DE" dirty="0"/>
              <a:t>Unterkunft und Verpflegung		ca. 160 €</a:t>
            </a:r>
          </a:p>
          <a:p>
            <a:pPr lvl="1">
              <a:lnSpc>
                <a:spcPct val="110000"/>
              </a:lnSpc>
              <a:spcBef>
                <a:spcPts val="0"/>
              </a:spcBef>
              <a:buFont typeface="Wingdings" panose="05000000000000000000" pitchFamily="2" charset="2"/>
              <a:buChar char="Ø"/>
            </a:pPr>
            <a:r>
              <a:rPr lang="de-DE" dirty="0"/>
              <a:t>Fahrt					ca.   30 €        ca. 240 €</a:t>
            </a:r>
          </a:p>
          <a:p>
            <a:pPr lvl="1">
              <a:lnSpc>
                <a:spcPct val="110000"/>
              </a:lnSpc>
              <a:spcBef>
                <a:spcPts val="0"/>
              </a:spcBef>
              <a:buFont typeface="Wingdings" panose="05000000000000000000" pitchFamily="2" charset="2"/>
              <a:buChar char="Ø"/>
            </a:pPr>
            <a:r>
              <a:rPr lang="de-DE" dirty="0"/>
              <a:t>Programm vor Ort			ca.   50 €</a:t>
            </a:r>
          </a:p>
          <a:p>
            <a:pPr lvl="1">
              <a:lnSpc>
                <a:spcPct val="110000"/>
              </a:lnSpc>
              <a:spcBef>
                <a:spcPts val="0"/>
              </a:spcBef>
              <a:buFont typeface="Wingdings" panose="05000000000000000000" pitchFamily="2" charset="2"/>
              <a:buChar char="Ø"/>
            </a:pPr>
            <a:r>
              <a:rPr lang="de-DE" dirty="0"/>
              <a:t>Abbuchung erst im neuen Schuljahr</a:t>
            </a:r>
          </a:p>
          <a:p>
            <a:pPr marL="457200" lvl="1" indent="0">
              <a:buNone/>
            </a:pPr>
            <a:r>
              <a:rPr lang="de-DE" sz="1800" dirty="0"/>
              <a:t>     Selbstverständlich findet die Fahrt nur dann statt, wenn es das Infektionsgeschehen erlaubt.</a:t>
            </a:r>
          </a:p>
          <a:p>
            <a:pPr marL="457200" lvl="1" indent="0">
              <a:buNone/>
            </a:pPr>
            <a:endParaRPr lang="de-DE" sz="1800" dirty="0"/>
          </a:p>
          <a:p>
            <a:pPr marL="0" lvl="1" indent="0">
              <a:buNone/>
            </a:pPr>
            <a:r>
              <a:rPr lang="de-DE" sz="2800" dirty="0"/>
              <a:t>Weitere Informationen erfolgen zu Beginn des Schuljahres durch die Klassleitung.</a:t>
            </a:r>
          </a:p>
        </p:txBody>
      </p:sp>
      <p:sp>
        <p:nvSpPr>
          <p:cNvPr id="3" name="Titel 2">
            <a:extLst>
              <a:ext uri="{FF2B5EF4-FFF2-40B4-BE49-F238E27FC236}">
                <a16:creationId xmlns:a16="http://schemas.microsoft.com/office/drawing/2014/main" id="{753210B0-541F-4729-A5FC-4C5A65B2BFFA}"/>
              </a:ext>
            </a:extLst>
          </p:cNvPr>
          <p:cNvSpPr>
            <a:spLocks noGrp="1"/>
          </p:cNvSpPr>
          <p:nvPr>
            <p:ph type="title" idx="4294967295"/>
          </p:nvPr>
        </p:nvSpPr>
        <p:spPr>
          <a:xfrm>
            <a:off x="838200" y="889000"/>
            <a:ext cx="10515600" cy="1141412"/>
          </a:xfrm>
        </p:spPr>
        <p:txBody>
          <a:bodyPr/>
          <a:lstStyle/>
          <a:p>
            <a:pPr algn="ctr"/>
            <a:r>
              <a:rPr lang="de-DE" dirty="0">
                <a:latin typeface="+mn-lt"/>
              </a:rPr>
              <a:t>Programm, Anfahrt und Kosten</a:t>
            </a:r>
          </a:p>
        </p:txBody>
      </p:sp>
      <p:sp>
        <p:nvSpPr>
          <p:cNvPr id="4" name="Geschweifte Klammer rechts 3">
            <a:extLst>
              <a:ext uri="{FF2B5EF4-FFF2-40B4-BE49-F238E27FC236}">
                <a16:creationId xmlns:a16="http://schemas.microsoft.com/office/drawing/2014/main" id="{DA9783CB-AA55-4E8B-AF05-009A8845F384}"/>
              </a:ext>
            </a:extLst>
          </p:cNvPr>
          <p:cNvSpPr/>
          <p:nvPr/>
        </p:nvSpPr>
        <p:spPr>
          <a:xfrm>
            <a:off x="7324531" y="3909527"/>
            <a:ext cx="149290" cy="928313"/>
          </a:xfrm>
          <a:prstGeom prst="rightBrace">
            <a:avLst>
              <a:gd name="adj1" fmla="val 68828"/>
              <a:gd name="adj2" fmla="val 544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6" name="Foliennummernplatzhalter 5"/>
          <p:cNvSpPr>
            <a:spLocks noGrp="1"/>
          </p:cNvSpPr>
          <p:nvPr>
            <p:ph type="sldNum" sz="quarter" idx="12"/>
          </p:nvPr>
        </p:nvSpPr>
        <p:spPr/>
        <p:txBody>
          <a:bodyPr/>
          <a:lstStyle/>
          <a:p>
            <a:fld id="{94E8B78B-6DA8-45AC-8EA9-955A452BB0D8}" type="slidenum">
              <a:rPr lang="de-DE" smtClean="0"/>
              <a:t>17</a:t>
            </a:fld>
            <a:endParaRPr lang="de-DE" dirty="0"/>
          </a:p>
        </p:txBody>
      </p:sp>
    </p:spTree>
    <p:extLst>
      <p:ext uri="{BB962C8B-B14F-4D97-AF65-F5344CB8AC3E}">
        <p14:creationId xmlns:p14="http://schemas.microsoft.com/office/powerpoint/2010/main" val="3751894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45C47B5-490F-4E51-A683-5035EB6AFC0C}"/>
              </a:ext>
            </a:extLst>
          </p:cNvPr>
          <p:cNvSpPr>
            <a:spLocks noGrp="1"/>
          </p:cNvSpPr>
          <p:nvPr>
            <p:ph idx="1"/>
          </p:nvPr>
        </p:nvSpPr>
        <p:spPr/>
        <p:txBody>
          <a:bodyPr/>
          <a:lstStyle/>
          <a:p>
            <a:pPr marL="0" indent="0">
              <a:buNone/>
            </a:pPr>
            <a:endParaRPr lang="de-DE" dirty="0"/>
          </a:p>
        </p:txBody>
      </p:sp>
      <p:sp>
        <p:nvSpPr>
          <p:cNvPr id="3" name="Titel 2">
            <a:extLst>
              <a:ext uri="{FF2B5EF4-FFF2-40B4-BE49-F238E27FC236}">
                <a16:creationId xmlns:a16="http://schemas.microsoft.com/office/drawing/2014/main" id="{129B9988-1297-40CA-889F-6FE6F8E380C4}"/>
              </a:ext>
            </a:extLst>
          </p:cNvPr>
          <p:cNvSpPr>
            <a:spLocks noGrp="1"/>
          </p:cNvSpPr>
          <p:nvPr>
            <p:ph type="title" idx="4294967295"/>
          </p:nvPr>
        </p:nvSpPr>
        <p:spPr>
          <a:xfrm>
            <a:off x="838200" y="889000"/>
            <a:ext cx="10515600" cy="1141412"/>
          </a:xfrm>
        </p:spPr>
        <p:txBody>
          <a:bodyPr/>
          <a:lstStyle/>
          <a:p>
            <a:pPr algn="ctr"/>
            <a:r>
              <a:rPr lang="de-DE" dirty="0">
                <a:latin typeface="+mn-lt"/>
              </a:rPr>
              <a:t>Das Tagesheim</a:t>
            </a:r>
          </a:p>
        </p:txBody>
      </p:sp>
      <p:pic>
        <p:nvPicPr>
          <p:cNvPr id="4" name="Grafik 3">
            <a:extLst>
              <a:ext uri="{FF2B5EF4-FFF2-40B4-BE49-F238E27FC236}">
                <a16:creationId xmlns:a16="http://schemas.microsoft.com/office/drawing/2014/main" id="{A6DC6647-D7EE-44BA-BB7E-305A3EDED03D}"/>
              </a:ext>
            </a:extLst>
          </p:cNvPr>
          <p:cNvPicPr>
            <a:picLocks noChangeAspect="1"/>
          </p:cNvPicPr>
          <p:nvPr/>
        </p:nvPicPr>
        <p:blipFill rotWithShape="1">
          <a:blip r:embed="rId3"/>
          <a:srcRect l="2016" t="13598" b="16007"/>
          <a:stretch/>
        </p:blipFill>
        <p:spPr>
          <a:xfrm>
            <a:off x="0" y="1828800"/>
            <a:ext cx="12192000" cy="5029200"/>
          </a:xfrm>
          <a:prstGeom prst="rect">
            <a:avLst/>
          </a:prstGeom>
        </p:spPr>
      </p:pic>
      <p:sp>
        <p:nvSpPr>
          <p:cNvPr id="6" name="Foliennummernplatzhalter 5"/>
          <p:cNvSpPr>
            <a:spLocks noGrp="1"/>
          </p:cNvSpPr>
          <p:nvPr>
            <p:ph type="sldNum" sz="quarter" idx="12"/>
          </p:nvPr>
        </p:nvSpPr>
        <p:spPr/>
        <p:txBody>
          <a:bodyPr/>
          <a:lstStyle/>
          <a:p>
            <a:fld id="{94E8B78B-6DA8-45AC-8EA9-955A452BB0D8}" type="slidenum">
              <a:rPr lang="de-DE" smtClean="0"/>
              <a:t>18</a:t>
            </a:fld>
            <a:endParaRPr lang="de-DE" dirty="0"/>
          </a:p>
        </p:txBody>
      </p:sp>
    </p:spTree>
    <p:extLst>
      <p:ext uri="{BB962C8B-B14F-4D97-AF65-F5344CB8AC3E}">
        <p14:creationId xmlns:p14="http://schemas.microsoft.com/office/powerpoint/2010/main" val="1652085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B5B2970-C96C-49C9-B8CD-18B374C9DB15}"/>
              </a:ext>
            </a:extLst>
          </p:cNvPr>
          <p:cNvSpPr>
            <a:spLocks noGrp="1"/>
          </p:cNvSpPr>
          <p:nvPr>
            <p:ph idx="1"/>
          </p:nvPr>
        </p:nvSpPr>
        <p:spPr>
          <a:xfrm>
            <a:off x="838200" y="1343608"/>
            <a:ext cx="10965024" cy="5012742"/>
          </a:xfrm>
        </p:spPr>
        <p:txBody>
          <a:bodyPr>
            <a:normAutofit fontScale="92500" lnSpcReduction="20000"/>
          </a:bodyPr>
          <a:lstStyle/>
          <a:p>
            <a:pPr marL="0" indent="0">
              <a:buNone/>
            </a:pPr>
            <a:r>
              <a:rPr lang="de-DE" b="1" dirty="0"/>
              <a:t>Öffnungszeiten:</a:t>
            </a:r>
            <a:r>
              <a:rPr lang="de-DE" dirty="0">
                <a:solidFill>
                  <a:srgbClr val="FF0000"/>
                </a:solidFill>
              </a:rPr>
              <a:t> 	</a:t>
            </a:r>
            <a:r>
              <a:rPr lang="de-DE" dirty="0"/>
              <a:t>Montag bis Donnerstag: 	11:00 – 17:00 Uhr, 					Freitag:			11:00 – 16:00 Uhr</a:t>
            </a:r>
          </a:p>
          <a:p>
            <a:pPr marL="0" indent="0">
              <a:buNone/>
            </a:pPr>
            <a:endParaRPr lang="de-DE" dirty="0"/>
          </a:p>
          <a:p>
            <a:pPr marL="0" indent="0">
              <a:lnSpc>
                <a:spcPct val="110000"/>
              </a:lnSpc>
              <a:spcBef>
                <a:spcPts val="0"/>
              </a:spcBef>
              <a:buNone/>
            </a:pPr>
            <a:r>
              <a:rPr lang="de-DE" b="1" dirty="0"/>
              <a:t>Kosten:</a:t>
            </a:r>
            <a:r>
              <a:rPr lang="de-DE" dirty="0">
                <a:solidFill>
                  <a:srgbClr val="FF0000"/>
                </a:solidFill>
              </a:rPr>
              <a:t> 		</a:t>
            </a:r>
            <a:r>
              <a:rPr lang="de-DE" dirty="0"/>
              <a:t>205,00 € monatlich </a:t>
            </a:r>
          </a:p>
          <a:p>
            <a:pPr marL="0" indent="0">
              <a:lnSpc>
                <a:spcPct val="110000"/>
              </a:lnSpc>
              <a:spcBef>
                <a:spcPts val="0"/>
              </a:spcBef>
              <a:buNone/>
            </a:pPr>
            <a:r>
              <a:rPr lang="de-DE" dirty="0"/>
              <a:t>			(120,00 € für Betreuung, 85,00 € für Verpflegung) </a:t>
            </a:r>
          </a:p>
          <a:p>
            <a:pPr marL="0" indent="0">
              <a:lnSpc>
                <a:spcPct val="110000"/>
              </a:lnSpc>
              <a:spcBef>
                <a:spcPts val="0"/>
              </a:spcBef>
              <a:buNone/>
            </a:pPr>
            <a:r>
              <a:rPr lang="de-DE" dirty="0"/>
              <a:t>			zahlbar für 11 Monate pro Schuljahr</a:t>
            </a:r>
          </a:p>
          <a:p>
            <a:pPr marL="0" indent="0">
              <a:lnSpc>
                <a:spcPct val="110000"/>
              </a:lnSpc>
              <a:spcBef>
                <a:spcPts val="0"/>
              </a:spcBef>
              <a:buNone/>
            </a:pPr>
            <a:endParaRPr lang="de-DE" dirty="0"/>
          </a:p>
          <a:p>
            <a:pPr marL="0" indent="0">
              <a:buNone/>
            </a:pPr>
            <a:r>
              <a:rPr lang="de-DE" b="1" dirty="0"/>
              <a:t>Voranmeldung: 	</a:t>
            </a:r>
            <a:r>
              <a:rPr lang="de-DE" dirty="0"/>
              <a:t>bis 09. März 2021 per Mail </a:t>
            </a:r>
            <a:r>
              <a:rPr lang="de-DE"/>
              <a:t>(</a:t>
            </a:r>
            <a:r>
              <a:rPr lang="de-DE" smtClean="0"/>
              <a:t>tagesheim@emwgym.de</a:t>
            </a:r>
            <a:r>
              <a:rPr lang="de-DE" dirty="0"/>
              <a:t>) 				oder telefonisch (0151-15440816)</a:t>
            </a:r>
          </a:p>
          <a:p>
            <a:pPr marL="0" indent="0">
              <a:buNone/>
            </a:pPr>
            <a:endParaRPr lang="de-DE" dirty="0"/>
          </a:p>
          <a:p>
            <a:pPr marL="0" indent="0">
              <a:buNone/>
            </a:pPr>
            <a:r>
              <a:rPr lang="de-DE" b="1" dirty="0"/>
              <a:t>Anmeldung:</a:t>
            </a:r>
            <a:r>
              <a:rPr lang="de-DE" dirty="0">
                <a:solidFill>
                  <a:srgbClr val="FF0000"/>
                </a:solidFill>
              </a:rPr>
              <a:t> 		</a:t>
            </a:r>
            <a:r>
              <a:rPr lang="de-DE" dirty="0"/>
              <a:t>an den Tagen der Schuleinschreibung</a:t>
            </a:r>
          </a:p>
          <a:p>
            <a:pPr marL="0" indent="0">
              <a:buNone/>
            </a:pPr>
            <a:endParaRPr lang="de-DE" dirty="0"/>
          </a:p>
          <a:p>
            <a:pPr marL="0" indent="0">
              <a:buNone/>
            </a:pPr>
            <a:r>
              <a:rPr lang="de-DE" sz="2400" dirty="0"/>
              <a:t>Weitere Informationen und Einblicke in das </a:t>
            </a:r>
            <a:r>
              <a:rPr lang="de-DE" sz="2400" dirty="0" smtClean="0"/>
              <a:t>Tagesheim auf der </a:t>
            </a:r>
            <a:r>
              <a:rPr lang="de-DE" sz="2400" dirty="0" smtClean="0">
                <a:hlinkClick r:id="rId2"/>
              </a:rPr>
              <a:t>Homepage</a:t>
            </a:r>
            <a:r>
              <a:rPr lang="de-DE" sz="2400" dirty="0" smtClean="0"/>
              <a:t> und in der Präsentation </a:t>
            </a:r>
            <a:r>
              <a:rPr lang="de-DE" sz="2400" dirty="0" smtClean="0">
                <a:hlinkClick r:id="rId3"/>
              </a:rPr>
              <a:t>Präsenzunterricht</a:t>
            </a:r>
            <a:r>
              <a:rPr lang="de-DE" sz="2400" dirty="0" smtClean="0"/>
              <a:t> </a:t>
            </a:r>
            <a:endParaRPr lang="de-DE" sz="1700" dirty="0">
              <a:highlight>
                <a:srgbClr val="FFFF00"/>
              </a:highlight>
            </a:endParaRPr>
          </a:p>
          <a:p>
            <a:pPr marL="0" indent="0">
              <a:buNone/>
            </a:pPr>
            <a:endParaRPr lang="en-NZ" sz="4200" dirty="0">
              <a:highlight>
                <a:srgbClr val="FFFF00"/>
              </a:highlight>
            </a:endParaRPr>
          </a:p>
        </p:txBody>
      </p:sp>
      <p:sp>
        <p:nvSpPr>
          <p:cNvPr id="4" name="Foliennummernplatzhalter 3"/>
          <p:cNvSpPr>
            <a:spLocks noGrp="1"/>
          </p:cNvSpPr>
          <p:nvPr>
            <p:ph type="sldNum" sz="quarter" idx="12"/>
          </p:nvPr>
        </p:nvSpPr>
        <p:spPr/>
        <p:txBody>
          <a:bodyPr/>
          <a:lstStyle/>
          <a:p>
            <a:fld id="{94E8B78B-6DA8-45AC-8EA9-955A452BB0D8}" type="slidenum">
              <a:rPr lang="de-DE" smtClean="0"/>
              <a:t>19</a:t>
            </a:fld>
            <a:endParaRPr lang="de-DE" dirty="0"/>
          </a:p>
        </p:txBody>
      </p:sp>
    </p:spTree>
    <p:extLst>
      <p:ext uri="{BB962C8B-B14F-4D97-AF65-F5344CB8AC3E}">
        <p14:creationId xmlns:p14="http://schemas.microsoft.com/office/powerpoint/2010/main" val="291821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C368140-F55C-4790-B8E1-42E0CEC9DE97}"/>
              </a:ext>
            </a:extLst>
          </p:cNvPr>
          <p:cNvSpPr>
            <a:spLocks noGrp="1"/>
          </p:cNvSpPr>
          <p:nvPr>
            <p:ph idx="1"/>
          </p:nvPr>
        </p:nvSpPr>
        <p:spPr>
          <a:xfrm>
            <a:off x="838200" y="1780592"/>
            <a:ext cx="10515600" cy="4368282"/>
          </a:xfrm>
        </p:spPr>
        <p:txBody>
          <a:bodyPr>
            <a:normAutofit lnSpcReduction="10000"/>
          </a:bodyPr>
          <a:lstStyle/>
          <a:p>
            <a:pPr marL="0" indent="0">
              <a:buNone/>
            </a:pPr>
            <a:r>
              <a:rPr lang="de-DE" dirty="0"/>
              <a:t>Sehr geehrte Eltern,</a:t>
            </a:r>
          </a:p>
          <a:p>
            <a:pPr marL="0" indent="0">
              <a:buNone/>
            </a:pPr>
            <a:r>
              <a:rPr lang="de-DE" dirty="0"/>
              <a:t>in dieser Präsentation möchten wir Ihnen wichtige Informationen zu folgenden Themen vermitteln:</a:t>
            </a:r>
          </a:p>
          <a:p>
            <a:pPr marL="0" indent="0">
              <a:buNone/>
            </a:pPr>
            <a:endParaRPr lang="de-DE" sz="1600" dirty="0"/>
          </a:p>
          <a:p>
            <a:pPr lvl="1"/>
            <a:r>
              <a:rPr lang="de-DE" dirty="0"/>
              <a:t>Übertritt an unser Gymnasium</a:t>
            </a:r>
          </a:p>
          <a:p>
            <a:pPr lvl="1"/>
            <a:r>
              <a:rPr lang="de-DE" dirty="0"/>
              <a:t>Aufnahmebedingungen</a:t>
            </a:r>
          </a:p>
          <a:p>
            <a:pPr lvl="1"/>
            <a:r>
              <a:rPr lang="de-DE" dirty="0"/>
              <a:t>Sprachenfolge</a:t>
            </a:r>
          </a:p>
          <a:p>
            <a:pPr lvl="1"/>
            <a:r>
              <a:rPr lang="de-DE" dirty="0"/>
              <a:t>Anmeldeverfahren</a:t>
            </a:r>
          </a:p>
          <a:p>
            <a:pPr lvl="1"/>
            <a:r>
              <a:rPr lang="de-DE" dirty="0"/>
              <a:t>Pädagogische Angebote </a:t>
            </a:r>
          </a:p>
          <a:p>
            <a:pPr lvl="1"/>
            <a:r>
              <a:rPr lang="de-DE" dirty="0"/>
              <a:t>Aufenthalt im Schullandheim</a:t>
            </a:r>
          </a:p>
          <a:p>
            <a:pPr lvl="1"/>
            <a:r>
              <a:rPr lang="de-DE" dirty="0"/>
              <a:t>Anmeldung im Tagesheim</a:t>
            </a:r>
          </a:p>
          <a:p>
            <a:pPr lvl="1"/>
            <a:endParaRPr lang="en-NZ" dirty="0"/>
          </a:p>
        </p:txBody>
      </p:sp>
      <p:sp>
        <p:nvSpPr>
          <p:cNvPr id="4" name="Foliennummernplatzhalter 3"/>
          <p:cNvSpPr>
            <a:spLocks noGrp="1"/>
          </p:cNvSpPr>
          <p:nvPr>
            <p:ph type="sldNum" sz="quarter" idx="12"/>
          </p:nvPr>
        </p:nvSpPr>
        <p:spPr/>
        <p:txBody>
          <a:bodyPr/>
          <a:lstStyle/>
          <a:p>
            <a:fld id="{94E8B78B-6DA8-45AC-8EA9-955A452BB0D8}" type="slidenum">
              <a:rPr lang="de-DE" smtClean="0"/>
              <a:t>2</a:t>
            </a:fld>
            <a:endParaRPr lang="de-DE" dirty="0"/>
          </a:p>
        </p:txBody>
      </p:sp>
    </p:spTree>
    <p:extLst>
      <p:ext uri="{BB962C8B-B14F-4D97-AF65-F5344CB8AC3E}">
        <p14:creationId xmlns:p14="http://schemas.microsoft.com/office/powerpoint/2010/main" val="878102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DF5D30D-896A-4AA3-8E90-E5D29329BEAA}"/>
              </a:ext>
            </a:extLst>
          </p:cNvPr>
          <p:cNvSpPr>
            <a:spLocks noGrp="1"/>
          </p:cNvSpPr>
          <p:nvPr>
            <p:ph idx="1"/>
          </p:nvPr>
        </p:nvSpPr>
        <p:spPr>
          <a:xfrm>
            <a:off x="838200" y="1931437"/>
            <a:ext cx="10515600" cy="4424913"/>
          </a:xfrm>
        </p:spPr>
        <p:txBody>
          <a:bodyPr>
            <a:normAutofit lnSpcReduction="10000"/>
          </a:bodyPr>
          <a:lstStyle/>
          <a:p>
            <a:pPr marL="0" indent="0" algn="ctr">
              <a:buNone/>
            </a:pPr>
            <a:r>
              <a:rPr lang="de-DE" dirty="0"/>
              <a:t>Wir freuen uns auf das Kennenlernen </a:t>
            </a:r>
          </a:p>
          <a:p>
            <a:pPr marL="0" indent="0" algn="ctr">
              <a:buNone/>
            </a:pPr>
            <a:r>
              <a:rPr lang="de-DE" dirty="0"/>
              <a:t>am 14. September 2021 in unserer Aula!</a:t>
            </a:r>
          </a:p>
          <a:p>
            <a:pPr marL="0" indent="0" algn="ctr">
              <a:buNone/>
            </a:pPr>
            <a:endParaRPr lang="de-DE" dirty="0"/>
          </a:p>
          <a:p>
            <a:pPr marL="0" indent="0" algn="ctr">
              <a:buNone/>
            </a:pPr>
            <a:endParaRPr lang="de-DE" dirty="0"/>
          </a:p>
          <a:p>
            <a:pPr marL="0" indent="0" algn="ctr">
              <a:buNone/>
            </a:pPr>
            <a:r>
              <a:rPr lang="de-DE" dirty="0"/>
              <a:t>Vorabinformation für Ihren Kalender: </a:t>
            </a:r>
          </a:p>
          <a:p>
            <a:pPr marL="0" indent="0" algn="ctr">
              <a:buNone/>
            </a:pPr>
            <a:r>
              <a:rPr lang="de-DE" dirty="0"/>
              <a:t>Abiturfeier am 28. Juni 2030        </a:t>
            </a:r>
          </a:p>
          <a:p>
            <a:pPr marL="0" indent="0" algn="ctr">
              <a:buNone/>
            </a:pPr>
            <a:endParaRPr lang="de-DE" dirty="0"/>
          </a:p>
          <a:p>
            <a:pPr marL="0" indent="0" algn="ctr">
              <a:buNone/>
            </a:pPr>
            <a:endParaRPr lang="de-DE" dirty="0"/>
          </a:p>
          <a:p>
            <a:pPr marL="0" indent="0" algn="ctr">
              <a:buNone/>
            </a:pPr>
            <a:r>
              <a:rPr lang="de-DE" dirty="0"/>
              <a:t>Bei Fragen wenden Sie sich bitte an: Sekretariat@emwgym.de                 </a:t>
            </a:r>
          </a:p>
        </p:txBody>
      </p:sp>
      <p:pic>
        <p:nvPicPr>
          <p:cNvPr id="8" name="Grafik 7" descr="Ein Bild, das Schild enthält.&#10;&#10;Automatisch generierte Beschreibung">
            <a:extLst>
              <a:ext uri="{FF2B5EF4-FFF2-40B4-BE49-F238E27FC236}">
                <a16:creationId xmlns:a16="http://schemas.microsoft.com/office/drawing/2014/main" id="{63493330-812B-4FA6-BB3C-A3B9DA9283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76434" y="4143893"/>
            <a:ext cx="621632" cy="621632"/>
          </a:xfrm>
          <a:prstGeom prst="rect">
            <a:avLst/>
          </a:prstGeom>
        </p:spPr>
      </p:pic>
      <p:sp>
        <p:nvSpPr>
          <p:cNvPr id="3" name="Foliennummernplatzhalter 2"/>
          <p:cNvSpPr>
            <a:spLocks noGrp="1"/>
          </p:cNvSpPr>
          <p:nvPr>
            <p:ph type="sldNum" sz="quarter" idx="12"/>
          </p:nvPr>
        </p:nvSpPr>
        <p:spPr/>
        <p:txBody>
          <a:bodyPr/>
          <a:lstStyle/>
          <a:p>
            <a:fld id="{94E8B78B-6DA8-45AC-8EA9-955A452BB0D8}" type="slidenum">
              <a:rPr lang="de-DE" smtClean="0"/>
              <a:t>20</a:t>
            </a:fld>
            <a:endParaRPr lang="de-DE" dirty="0"/>
          </a:p>
        </p:txBody>
      </p:sp>
    </p:spTree>
    <p:extLst>
      <p:ext uri="{BB962C8B-B14F-4D97-AF65-F5344CB8AC3E}">
        <p14:creationId xmlns:p14="http://schemas.microsoft.com/office/powerpoint/2010/main" val="327385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45C47B5-490F-4E51-A683-5035EB6AFC0C}"/>
              </a:ext>
            </a:extLst>
          </p:cNvPr>
          <p:cNvSpPr>
            <a:spLocks noGrp="1"/>
          </p:cNvSpPr>
          <p:nvPr>
            <p:ph idx="1"/>
          </p:nvPr>
        </p:nvSpPr>
        <p:spPr>
          <a:xfrm>
            <a:off x="838200" y="1950098"/>
            <a:ext cx="10515600" cy="4519527"/>
          </a:xfrm>
        </p:spPr>
        <p:txBody>
          <a:bodyPr>
            <a:normAutofit/>
          </a:bodyPr>
          <a:lstStyle/>
          <a:p>
            <a:pPr marL="0" indent="0">
              <a:lnSpc>
                <a:spcPct val="110000"/>
              </a:lnSpc>
              <a:spcBef>
                <a:spcPts val="0"/>
              </a:spcBef>
              <a:buNone/>
              <a:defRPr/>
            </a:pPr>
            <a:r>
              <a:rPr lang="de-DE" sz="2400" dirty="0">
                <a:latin typeface="Calibri" panose="020F0502020204030204" pitchFamily="34" charset="0"/>
                <a:ea typeface="Calibri" panose="020F0502020204030204" pitchFamily="34" charset="0"/>
                <a:cs typeface="Times New Roman" panose="02020603050405020304" pitchFamily="18" charset="0"/>
              </a:rPr>
              <a:t>1. Übertritt von der </a:t>
            </a:r>
            <a:r>
              <a:rPr lang="de-DE" sz="2400" b="1" dirty="0">
                <a:latin typeface="Calibri" panose="020F0502020204030204" pitchFamily="34" charset="0"/>
                <a:ea typeface="Calibri" panose="020F0502020204030204" pitchFamily="34" charset="0"/>
                <a:cs typeface="Times New Roman" panose="02020603050405020304" pitchFamily="18" charset="0"/>
              </a:rPr>
              <a:t>4. Jahrgangsstufe Grundschule:</a:t>
            </a:r>
            <a:r>
              <a:rPr lang="de-DE"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sz="2400" b="1" u="sng" dirty="0">
                <a:latin typeface="Calibri" panose="020F0502020204030204" pitchFamily="34" charset="0"/>
                <a:ea typeface="Calibri" panose="020F0502020204030204" pitchFamily="34" charset="0"/>
                <a:cs typeface="Times New Roman" panose="02020603050405020304" pitchFamily="18" charset="0"/>
              </a:rPr>
              <a:t/>
            </a:r>
            <a:br>
              <a:rPr lang="de-DE" sz="2400" b="1" u="sng" dirty="0">
                <a:latin typeface="Calibri" panose="020F0502020204030204" pitchFamily="34" charset="0"/>
                <a:ea typeface="Calibri" panose="020F0502020204030204" pitchFamily="34" charset="0"/>
                <a:cs typeface="Times New Roman" panose="02020603050405020304" pitchFamily="18" charset="0"/>
              </a:rPr>
            </a:br>
            <a:r>
              <a:rPr lang="de-DE" sz="1900" dirty="0">
                <a:latin typeface="Calibri" panose="020F0502020204030204" pitchFamily="34" charset="0"/>
                <a:ea typeface="Calibri" panose="020F0502020204030204" pitchFamily="34" charset="0"/>
                <a:cs typeface="Times New Roman" panose="02020603050405020304" pitchFamily="18" charset="0"/>
              </a:rPr>
              <a:t>       Eignung für den Besuch eines Gymnasiums bei einer </a:t>
            </a:r>
            <a:r>
              <a:rPr lang="de-DE" sz="1900" b="1" dirty="0">
                <a:latin typeface="Calibri" panose="020F0502020204030204" pitchFamily="34" charset="0"/>
                <a:ea typeface="Calibri" panose="020F0502020204030204" pitchFamily="34" charset="0"/>
                <a:cs typeface="Times New Roman" panose="02020603050405020304" pitchFamily="18" charset="0"/>
              </a:rPr>
              <a:t>Durchschnittsnote</a:t>
            </a:r>
            <a:r>
              <a:rPr lang="de-DE" sz="1900" dirty="0">
                <a:latin typeface="Calibri" panose="020F0502020204030204" pitchFamily="34" charset="0"/>
                <a:ea typeface="Calibri" panose="020F0502020204030204" pitchFamily="34" charset="0"/>
                <a:cs typeface="Times New Roman" panose="02020603050405020304" pitchFamily="18" charset="0"/>
              </a:rPr>
              <a:t> im Übertrittszeugnis                                     </a:t>
            </a:r>
          </a:p>
          <a:p>
            <a:pPr marL="0" indent="0">
              <a:lnSpc>
                <a:spcPct val="110000"/>
              </a:lnSpc>
              <a:spcBef>
                <a:spcPts val="0"/>
              </a:spcBef>
              <a:buNone/>
              <a:defRPr/>
            </a:pPr>
            <a:r>
              <a:rPr lang="de-DE" sz="1900" dirty="0">
                <a:latin typeface="Calibri" panose="020F0502020204030204" pitchFamily="34" charset="0"/>
                <a:ea typeface="Calibri" panose="020F0502020204030204" pitchFamily="34" charset="0"/>
                <a:cs typeface="Times New Roman" panose="02020603050405020304" pitchFamily="18" charset="0"/>
              </a:rPr>
              <a:t>       von </a:t>
            </a:r>
            <a:r>
              <a:rPr lang="de-DE" sz="1900" b="1" dirty="0">
                <a:latin typeface="Calibri" panose="020F0502020204030204" pitchFamily="34" charset="0"/>
                <a:ea typeface="Calibri" panose="020F0502020204030204" pitchFamily="34" charset="0"/>
                <a:cs typeface="Times New Roman" panose="02020603050405020304" pitchFamily="18" charset="0"/>
              </a:rPr>
              <a:t>2,33 </a:t>
            </a:r>
            <a:r>
              <a:rPr lang="de-DE" sz="1900" dirty="0">
                <a:latin typeface="Calibri" panose="020F0502020204030204" pitchFamily="34" charset="0"/>
                <a:ea typeface="Calibri" panose="020F0502020204030204" pitchFamily="34" charset="0"/>
                <a:cs typeface="Times New Roman" panose="02020603050405020304" pitchFamily="18" charset="0"/>
              </a:rPr>
              <a:t>oder besser </a:t>
            </a:r>
            <a:r>
              <a:rPr lang="de-DE" sz="1800" dirty="0">
                <a:latin typeface="Calibri" panose="020F0502020204030204" pitchFamily="34" charset="0"/>
                <a:ea typeface="Calibri" panose="020F0502020204030204" pitchFamily="34" charset="0"/>
                <a:cs typeface="Times New Roman" panose="02020603050405020304" pitchFamily="18" charset="0"/>
              </a:rPr>
              <a:t>aus den Fächern </a:t>
            </a:r>
            <a:r>
              <a:rPr lang="de-DE" sz="1800" b="1" dirty="0">
                <a:latin typeface="Calibri" panose="020F0502020204030204" pitchFamily="34" charset="0"/>
                <a:ea typeface="Calibri" panose="020F0502020204030204" pitchFamily="34" charset="0"/>
                <a:cs typeface="Times New Roman" panose="02020603050405020304" pitchFamily="18" charset="0"/>
              </a:rPr>
              <a:t>Deutsch, Mathematik und HSU</a:t>
            </a:r>
          </a:p>
          <a:p>
            <a:pPr marL="0" indent="0">
              <a:lnSpc>
                <a:spcPct val="110000"/>
              </a:lnSpc>
              <a:spcBef>
                <a:spcPts val="0"/>
              </a:spcBef>
              <a:buNone/>
              <a:defRPr/>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buFontTx/>
              <a:buNone/>
            </a:pPr>
            <a:r>
              <a:rPr lang="de-DE" altLang="de-DE" sz="2400" dirty="0">
                <a:latin typeface="Calibri" panose="020F0502020204030204" pitchFamily="34" charset="0"/>
                <a:ea typeface="Calibri" panose="020F0502020204030204" pitchFamily="34" charset="0"/>
                <a:cs typeface="Times New Roman" panose="02020603050405020304" pitchFamily="18" charset="0"/>
              </a:rPr>
              <a:t>2. Übertritt nach Abschluss der </a:t>
            </a:r>
            <a:r>
              <a:rPr lang="de-DE" altLang="de-DE" sz="2400" b="1" dirty="0">
                <a:latin typeface="Calibri" panose="020F0502020204030204" pitchFamily="34" charset="0"/>
                <a:ea typeface="Calibri" panose="020F0502020204030204" pitchFamily="34" charset="0"/>
                <a:cs typeface="Times New Roman" panose="02020603050405020304" pitchFamily="18" charset="0"/>
              </a:rPr>
              <a:t>5. Jahrgangsstufe Mittelschule:</a:t>
            </a:r>
          </a:p>
          <a:p>
            <a:pPr>
              <a:lnSpc>
                <a:spcPct val="110000"/>
              </a:lnSpc>
              <a:spcBef>
                <a:spcPts val="0"/>
              </a:spcBef>
              <a:buFontTx/>
              <a:buNone/>
            </a:pPr>
            <a:r>
              <a:rPr lang="de-DE" altLang="de-DE"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altLang="de-DE" sz="1800" b="1" dirty="0">
                <a:latin typeface="Calibri" panose="020F0502020204030204" pitchFamily="34" charset="0"/>
                <a:ea typeface="Calibri" panose="020F0502020204030204" pitchFamily="34" charset="0"/>
                <a:cs typeface="Times New Roman" panose="02020603050405020304" pitchFamily="18" charset="0"/>
              </a:rPr>
              <a:t>Durchschnittsnote</a:t>
            </a:r>
            <a:r>
              <a:rPr lang="de-DE" altLang="de-DE" sz="1800" dirty="0">
                <a:latin typeface="Calibri" panose="020F0502020204030204" pitchFamily="34" charset="0"/>
                <a:ea typeface="Calibri" panose="020F0502020204030204" pitchFamily="34" charset="0"/>
                <a:cs typeface="Times New Roman" panose="02020603050405020304" pitchFamily="18" charset="0"/>
              </a:rPr>
              <a:t> im Jahreszeugnis von </a:t>
            </a:r>
            <a:r>
              <a:rPr lang="de-DE" altLang="de-DE" sz="1800" b="1" dirty="0">
                <a:latin typeface="Calibri" panose="020F0502020204030204" pitchFamily="34" charset="0"/>
                <a:ea typeface="Calibri" panose="020F0502020204030204" pitchFamily="34" charset="0"/>
                <a:cs typeface="Times New Roman" panose="02020603050405020304" pitchFamily="18" charset="0"/>
              </a:rPr>
              <a:t>2,00</a:t>
            </a:r>
            <a:r>
              <a:rPr lang="de-DE" altLang="de-DE"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altLang="de-DE" sz="1800" dirty="0">
                <a:latin typeface="Calibri" panose="020F0502020204030204" pitchFamily="34" charset="0"/>
                <a:ea typeface="Calibri" panose="020F0502020204030204" pitchFamily="34" charset="0"/>
                <a:cs typeface="Times New Roman" panose="02020603050405020304" pitchFamily="18" charset="0"/>
              </a:rPr>
              <a:t>oder besser aus den Fächern </a:t>
            </a:r>
            <a:r>
              <a:rPr lang="de-DE" altLang="de-DE" sz="1800" b="1" dirty="0">
                <a:latin typeface="Calibri" panose="020F0502020204030204" pitchFamily="34" charset="0"/>
                <a:ea typeface="Calibri" panose="020F0502020204030204" pitchFamily="34" charset="0"/>
                <a:cs typeface="Times New Roman" panose="02020603050405020304" pitchFamily="18" charset="0"/>
              </a:rPr>
              <a:t>Deutsch und Mathematik</a:t>
            </a:r>
          </a:p>
          <a:p>
            <a:pPr>
              <a:lnSpc>
                <a:spcPct val="110000"/>
              </a:lnSpc>
              <a:spcBef>
                <a:spcPts val="0"/>
              </a:spcBef>
              <a:buFontTx/>
              <a:buNone/>
            </a:pPr>
            <a:endParaRPr lang="de-DE" alt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buFontTx/>
              <a:buNone/>
            </a:pPr>
            <a:r>
              <a:rPr lang="de-DE" altLang="de-DE" sz="2400" dirty="0">
                <a:latin typeface="Calibri" panose="020F0502020204030204" pitchFamily="34" charset="0"/>
                <a:ea typeface="Calibri" panose="020F0502020204030204" pitchFamily="34" charset="0"/>
                <a:cs typeface="Times New Roman" panose="02020603050405020304" pitchFamily="18" charset="0"/>
              </a:rPr>
              <a:t>3. Übertritt nach Abschluss der </a:t>
            </a:r>
            <a:r>
              <a:rPr lang="de-DE" altLang="de-DE" sz="2400" b="1" dirty="0">
                <a:latin typeface="Calibri" panose="020F0502020204030204" pitchFamily="34" charset="0"/>
                <a:ea typeface="Calibri" panose="020F0502020204030204" pitchFamily="34" charset="0"/>
                <a:cs typeface="Times New Roman" panose="02020603050405020304" pitchFamily="18" charset="0"/>
              </a:rPr>
              <a:t>5. Jahrgangsstufe Realschule:</a:t>
            </a:r>
            <a:endParaRPr lang="de-DE" altLang="de-DE" sz="24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buFontTx/>
              <a:buNone/>
            </a:pPr>
            <a:r>
              <a:rPr lang="de-DE" altLang="de-DE" sz="19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altLang="de-DE" sz="1900" b="1" dirty="0">
                <a:latin typeface="Calibri" panose="020F0502020204030204" pitchFamily="34" charset="0"/>
                <a:ea typeface="Calibri" panose="020F0502020204030204" pitchFamily="34" charset="0"/>
                <a:cs typeface="Times New Roman" panose="02020603050405020304" pitchFamily="18" charset="0"/>
              </a:rPr>
              <a:t>Durchschnittsnote</a:t>
            </a:r>
            <a:r>
              <a:rPr lang="de-DE" altLang="de-DE" sz="19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altLang="de-DE" sz="1900" dirty="0">
                <a:latin typeface="Calibri" panose="020F0502020204030204" pitchFamily="34" charset="0"/>
                <a:ea typeface="Calibri" panose="020F0502020204030204" pitchFamily="34" charset="0"/>
                <a:cs typeface="Times New Roman" panose="02020603050405020304" pitchFamily="18" charset="0"/>
              </a:rPr>
              <a:t>im Jahreszeugnis von </a:t>
            </a:r>
            <a:r>
              <a:rPr lang="de-DE" altLang="de-DE" sz="1900" b="1" dirty="0">
                <a:latin typeface="Calibri" panose="020F0502020204030204" pitchFamily="34" charset="0"/>
                <a:ea typeface="Calibri" panose="020F0502020204030204" pitchFamily="34" charset="0"/>
                <a:cs typeface="Times New Roman" panose="02020603050405020304" pitchFamily="18" charset="0"/>
              </a:rPr>
              <a:t>2,50</a:t>
            </a:r>
            <a:r>
              <a:rPr lang="de-DE" altLang="de-DE" sz="1900" dirty="0">
                <a:latin typeface="Calibri" panose="020F0502020204030204" pitchFamily="34" charset="0"/>
                <a:ea typeface="Calibri" panose="020F0502020204030204" pitchFamily="34" charset="0"/>
                <a:cs typeface="Times New Roman" panose="02020603050405020304" pitchFamily="18" charset="0"/>
              </a:rPr>
              <a:t> oder besser aus den Fächern </a:t>
            </a:r>
            <a:r>
              <a:rPr lang="de-DE" altLang="de-DE" sz="1900" b="1" dirty="0">
                <a:latin typeface="Calibri" panose="020F0502020204030204" pitchFamily="34" charset="0"/>
                <a:ea typeface="Calibri" panose="020F0502020204030204" pitchFamily="34" charset="0"/>
                <a:cs typeface="Times New Roman" panose="02020603050405020304" pitchFamily="18" charset="0"/>
              </a:rPr>
              <a:t>Deutsch und Mathematik</a:t>
            </a:r>
          </a:p>
          <a:p>
            <a:pPr>
              <a:lnSpc>
                <a:spcPct val="110000"/>
              </a:lnSpc>
              <a:spcBef>
                <a:spcPts val="0"/>
              </a:spcBef>
              <a:buFontTx/>
              <a:buNone/>
            </a:pPr>
            <a:endParaRPr lang="de-DE" altLang="de-DE" sz="19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buFontTx/>
              <a:buNone/>
            </a:pPr>
            <a:r>
              <a:rPr lang="de-DE" altLang="de-DE" sz="2400" dirty="0">
                <a:latin typeface="Calibri" panose="020F0502020204030204" pitchFamily="34" charset="0"/>
                <a:ea typeface="Calibri" panose="020F0502020204030204" pitchFamily="34" charset="0"/>
                <a:cs typeface="Times New Roman" panose="02020603050405020304" pitchFamily="18" charset="0"/>
              </a:rPr>
              <a:t>4. Übertritt von </a:t>
            </a:r>
            <a:r>
              <a:rPr lang="de-DE" altLang="de-DE" sz="2400" b="1" dirty="0">
                <a:latin typeface="Calibri" panose="020F0502020204030204" pitchFamily="34" charset="0"/>
                <a:ea typeface="Calibri" panose="020F0502020204030204" pitchFamily="34" charset="0"/>
                <a:cs typeface="Times New Roman" panose="02020603050405020304" pitchFamily="18" charset="0"/>
              </a:rPr>
              <a:t>staatlich </a:t>
            </a:r>
            <a:r>
              <a:rPr lang="de-DE" altLang="de-DE" sz="2400" b="1">
                <a:latin typeface="Calibri" panose="020F0502020204030204" pitchFamily="34" charset="0"/>
                <a:ea typeface="Calibri" panose="020F0502020204030204" pitchFamily="34" charset="0"/>
                <a:cs typeface="Times New Roman" panose="02020603050405020304" pitchFamily="18" charset="0"/>
              </a:rPr>
              <a:t>genehmigten </a:t>
            </a:r>
            <a:r>
              <a:rPr lang="de-DE" altLang="de-DE" sz="2400" b="1" smtClean="0">
                <a:latin typeface="Calibri" panose="020F0502020204030204" pitchFamily="34" charset="0"/>
                <a:ea typeface="Calibri" panose="020F0502020204030204" pitchFamily="34" charset="0"/>
                <a:cs typeface="Times New Roman" panose="02020603050405020304" pitchFamily="18" charset="0"/>
              </a:rPr>
              <a:t>Schulen </a:t>
            </a:r>
            <a:r>
              <a:rPr lang="de-DE" altLang="de-DE" sz="2400" b="1" dirty="0">
                <a:latin typeface="Calibri" panose="020F0502020204030204" pitchFamily="34" charset="0"/>
                <a:ea typeface="Calibri" panose="020F0502020204030204" pitchFamily="34" charset="0"/>
                <a:cs typeface="Times New Roman" panose="02020603050405020304" pitchFamily="18" charset="0"/>
              </a:rPr>
              <a:t>(z. B. Montessori):</a:t>
            </a:r>
          </a:p>
          <a:p>
            <a:pPr>
              <a:lnSpc>
                <a:spcPct val="110000"/>
              </a:lnSpc>
              <a:spcBef>
                <a:spcPts val="0"/>
              </a:spcBef>
              <a:buFontTx/>
              <a:buNone/>
            </a:pPr>
            <a:r>
              <a:rPr lang="de-DE" altLang="de-DE" sz="2000" dirty="0">
                <a:latin typeface="Calibri" panose="020F0502020204030204" pitchFamily="34" charset="0"/>
                <a:ea typeface="Calibri" panose="020F0502020204030204" pitchFamily="34" charset="0"/>
                <a:cs typeface="Times New Roman" panose="02020603050405020304" pitchFamily="18" charset="0"/>
              </a:rPr>
              <a:t>	  </a:t>
            </a:r>
            <a:r>
              <a:rPr lang="de-DE" altLang="de-DE" sz="1800" dirty="0">
                <a:latin typeface="Calibri" panose="020F0502020204030204" pitchFamily="34" charset="0"/>
                <a:ea typeface="Calibri" panose="020F0502020204030204" pitchFamily="34" charset="0"/>
                <a:cs typeface="Times New Roman" panose="02020603050405020304" pitchFamily="18" charset="0"/>
              </a:rPr>
              <a:t>Nur nach bestandenem </a:t>
            </a:r>
            <a:r>
              <a:rPr lang="de-DE" altLang="de-DE" sz="1800" b="1" dirty="0">
                <a:latin typeface="Calibri" panose="020F0502020204030204" pitchFamily="34" charset="0"/>
                <a:ea typeface="Calibri" panose="020F0502020204030204" pitchFamily="34" charset="0"/>
                <a:cs typeface="Times New Roman" panose="02020603050405020304" pitchFamily="18" charset="0"/>
              </a:rPr>
              <a:t>Probeunterricht</a:t>
            </a:r>
            <a:r>
              <a:rPr lang="de-DE" altLang="de-DE"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altLang="de-DE" sz="1800" dirty="0">
                <a:latin typeface="Calibri" panose="020F0502020204030204" pitchFamily="34" charset="0"/>
                <a:ea typeface="Calibri" panose="020F0502020204030204" pitchFamily="34" charset="0"/>
                <a:cs typeface="Times New Roman" panose="02020603050405020304" pitchFamily="18" charset="0"/>
              </a:rPr>
              <a:t>möglich, Ansprechpartner: Herr Robert Kling (Kling@emwgym.de)</a:t>
            </a:r>
          </a:p>
          <a:p>
            <a:pPr>
              <a:lnSpc>
                <a:spcPct val="110000"/>
              </a:lnSpc>
              <a:spcBef>
                <a:spcPts val="0"/>
              </a:spcBef>
              <a:buFontTx/>
              <a:buNone/>
            </a:pPr>
            <a:endParaRPr lang="de-DE" altLang="de-DE" sz="19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
        <p:nvSpPr>
          <p:cNvPr id="3" name="Titel 2">
            <a:extLst>
              <a:ext uri="{FF2B5EF4-FFF2-40B4-BE49-F238E27FC236}">
                <a16:creationId xmlns:a16="http://schemas.microsoft.com/office/drawing/2014/main" id="{129B9988-1297-40CA-889F-6FE6F8E380C4}"/>
              </a:ext>
            </a:extLst>
          </p:cNvPr>
          <p:cNvSpPr>
            <a:spLocks noGrp="1"/>
          </p:cNvSpPr>
          <p:nvPr>
            <p:ph type="title" idx="4294967295"/>
          </p:nvPr>
        </p:nvSpPr>
        <p:spPr>
          <a:xfrm>
            <a:off x="838200" y="889000"/>
            <a:ext cx="10515600" cy="1141412"/>
          </a:xfrm>
        </p:spPr>
        <p:txBody>
          <a:bodyPr/>
          <a:lstStyle/>
          <a:p>
            <a:pPr algn="ctr"/>
            <a:r>
              <a:rPr lang="de-DE" dirty="0">
                <a:latin typeface="+mn-lt"/>
              </a:rPr>
              <a:t>Voraussetzungen für den Übertritt</a:t>
            </a:r>
          </a:p>
        </p:txBody>
      </p:sp>
      <p:sp>
        <p:nvSpPr>
          <p:cNvPr id="5" name="Foliennummernplatzhalter 4"/>
          <p:cNvSpPr>
            <a:spLocks noGrp="1"/>
          </p:cNvSpPr>
          <p:nvPr>
            <p:ph type="sldNum" sz="quarter" idx="12"/>
          </p:nvPr>
        </p:nvSpPr>
        <p:spPr/>
        <p:txBody>
          <a:bodyPr/>
          <a:lstStyle/>
          <a:p>
            <a:fld id="{94E8B78B-6DA8-45AC-8EA9-955A452BB0D8}" type="slidenum">
              <a:rPr lang="de-DE" smtClean="0"/>
              <a:t>3</a:t>
            </a:fld>
            <a:endParaRPr lang="de-DE" dirty="0"/>
          </a:p>
        </p:txBody>
      </p:sp>
    </p:spTree>
    <p:extLst>
      <p:ext uri="{BB962C8B-B14F-4D97-AF65-F5344CB8AC3E}">
        <p14:creationId xmlns:p14="http://schemas.microsoft.com/office/powerpoint/2010/main" val="1000243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815DF9A1-5134-4E51-85CE-5C6B723CEEE6}"/>
              </a:ext>
            </a:extLst>
          </p:cNvPr>
          <p:cNvPicPr>
            <a:picLocks noGrp="1" noChangeAspect="1"/>
          </p:cNvPicPr>
          <p:nvPr>
            <p:ph idx="1"/>
          </p:nvPr>
        </p:nvPicPr>
        <p:blipFill>
          <a:blip r:embed="rId2"/>
          <a:stretch>
            <a:fillRect/>
          </a:stretch>
        </p:blipFill>
        <p:spPr>
          <a:xfrm>
            <a:off x="4686392" y="2681593"/>
            <a:ext cx="2426418" cy="2426418"/>
          </a:xfrm>
          <a:prstGeom prst="rect">
            <a:avLst/>
          </a:prstGeom>
        </p:spPr>
      </p:pic>
      <p:pic>
        <p:nvPicPr>
          <p:cNvPr id="4" name="Grafik 3">
            <a:extLst>
              <a:ext uri="{FF2B5EF4-FFF2-40B4-BE49-F238E27FC236}">
                <a16:creationId xmlns:a16="http://schemas.microsoft.com/office/drawing/2014/main" id="{88704D76-1D45-459B-B99B-0D2CB5920DD0}"/>
              </a:ext>
            </a:extLst>
          </p:cNvPr>
          <p:cNvPicPr>
            <a:picLocks noChangeAspect="1"/>
          </p:cNvPicPr>
          <p:nvPr/>
        </p:nvPicPr>
        <p:blipFill>
          <a:blip r:embed="rId3"/>
          <a:stretch>
            <a:fillRect/>
          </a:stretch>
        </p:blipFill>
        <p:spPr>
          <a:xfrm>
            <a:off x="837289" y="955669"/>
            <a:ext cx="10516511" cy="1164437"/>
          </a:xfrm>
          <a:prstGeom prst="rect">
            <a:avLst/>
          </a:prstGeom>
        </p:spPr>
      </p:pic>
      <p:sp>
        <p:nvSpPr>
          <p:cNvPr id="6" name="Textfeld 5">
            <a:extLst>
              <a:ext uri="{FF2B5EF4-FFF2-40B4-BE49-F238E27FC236}">
                <a16:creationId xmlns:a16="http://schemas.microsoft.com/office/drawing/2014/main" id="{22CD0D19-B901-440E-861B-3AAB90373C46}"/>
              </a:ext>
            </a:extLst>
          </p:cNvPr>
          <p:cNvSpPr txBox="1"/>
          <p:nvPr/>
        </p:nvSpPr>
        <p:spPr>
          <a:xfrm>
            <a:off x="3276927" y="5407888"/>
            <a:ext cx="5245347" cy="523220"/>
          </a:xfrm>
          <a:prstGeom prst="rect">
            <a:avLst/>
          </a:prstGeom>
          <a:noFill/>
        </p:spPr>
        <p:txBody>
          <a:bodyPr wrap="none" rtlCol="0">
            <a:spAutoFit/>
          </a:bodyPr>
          <a:lstStyle/>
          <a:p>
            <a:r>
              <a:rPr lang="de-DE" sz="2800" dirty="0"/>
              <a:t>Wir nehmen nur Schüler</a:t>
            </a:r>
            <a:r>
              <a:rPr lang="de-DE" sz="2800" b="1" dirty="0"/>
              <a:t>innen</a:t>
            </a:r>
            <a:r>
              <a:rPr lang="de-DE" sz="2800" dirty="0"/>
              <a:t> auf!</a:t>
            </a:r>
            <a:endParaRPr lang="en-NZ" sz="2800" dirty="0"/>
          </a:p>
        </p:txBody>
      </p:sp>
      <p:sp>
        <p:nvSpPr>
          <p:cNvPr id="2" name="Foliennummernplatzhalter 1"/>
          <p:cNvSpPr>
            <a:spLocks noGrp="1"/>
          </p:cNvSpPr>
          <p:nvPr>
            <p:ph type="sldNum" sz="quarter" idx="12"/>
          </p:nvPr>
        </p:nvSpPr>
        <p:spPr/>
        <p:txBody>
          <a:bodyPr/>
          <a:lstStyle/>
          <a:p>
            <a:fld id="{94E8B78B-6DA8-45AC-8EA9-955A452BB0D8}" type="slidenum">
              <a:rPr lang="de-DE" smtClean="0"/>
              <a:t>4</a:t>
            </a:fld>
            <a:endParaRPr lang="de-DE" dirty="0"/>
          </a:p>
        </p:txBody>
      </p:sp>
    </p:spTree>
    <p:extLst>
      <p:ext uri="{BB962C8B-B14F-4D97-AF65-F5344CB8AC3E}">
        <p14:creationId xmlns:p14="http://schemas.microsoft.com/office/powerpoint/2010/main" val="3792392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815DF9A1-5134-4E51-85CE-5C6B723CEEE6}"/>
              </a:ext>
            </a:extLst>
          </p:cNvPr>
          <p:cNvPicPr>
            <a:picLocks noGrp="1" noChangeAspect="1"/>
          </p:cNvPicPr>
          <p:nvPr>
            <p:ph idx="1"/>
          </p:nvPr>
        </p:nvPicPr>
        <p:blipFill>
          <a:blip r:embed="rId2"/>
          <a:stretch>
            <a:fillRect/>
          </a:stretch>
        </p:blipFill>
        <p:spPr>
          <a:xfrm>
            <a:off x="4686392" y="2681593"/>
            <a:ext cx="2426418" cy="2426418"/>
          </a:xfrm>
          <a:prstGeom prst="rect">
            <a:avLst/>
          </a:prstGeom>
        </p:spPr>
      </p:pic>
      <p:pic>
        <p:nvPicPr>
          <p:cNvPr id="4" name="Grafik 3">
            <a:extLst>
              <a:ext uri="{FF2B5EF4-FFF2-40B4-BE49-F238E27FC236}">
                <a16:creationId xmlns:a16="http://schemas.microsoft.com/office/drawing/2014/main" id="{88704D76-1D45-459B-B99B-0D2CB5920DD0}"/>
              </a:ext>
            </a:extLst>
          </p:cNvPr>
          <p:cNvPicPr>
            <a:picLocks noChangeAspect="1"/>
          </p:cNvPicPr>
          <p:nvPr/>
        </p:nvPicPr>
        <p:blipFill>
          <a:blip r:embed="rId3"/>
          <a:stretch>
            <a:fillRect/>
          </a:stretch>
        </p:blipFill>
        <p:spPr>
          <a:xfrm>
            <a:off x="837289" y="955669"/>
            <a:ext cx="10516511" cy="1164437"/>
          </a:xfrm>
          <a:prstGeom prst="rect">
            <a:avLst/>
          </a:prstGeom>
        </p:spPr>
      </p:pic>
      <p:sp>
        <p:nvSpPr>
          <p:cNvPr id="2" name="Rechteck 1">
            <a:extLst>
              <a:ext uri="{FF2B5EF4-FFF2-40B4-BE49-F238E27FC236}">
                <a16:creationId xmlns:a16="http://schemas.microsoft.com/office/drawing/2014/main" id="{D459DBAD-BBDC-4A3C-A18B-E1B263DA2CB6}"/>
              </a:ext>
            </a:extLst>
          </p:cNvPr>
          <p:cNvSpPr/>
          <p:nvPr/>
        </p:nvSpPr>
        <p:spPr>
          <a:xfrm>
            <a:off x="211493" y="1834518"/>
            <a:ext cx="7719527" cy="2523768"/>
          </a:xfrm>
          <a:prstGeom prst="rect">
            <a:avLst/>
          </a:prstGeom>
        </p:spPr>
        <p:txBody>
          <a:bodyPr wrap="square">
            <a:spAutoFit/>
          </a:bodyPr>
          <a:lstStyle/>
          <a:p>
            <a:r>
              <a:rPr lang="de-DE" sz="2800" b="1" dirty="0"/>
              <a:t>Voranmeldung: </a:t>
            </a:r>
          </a:p>
          <a:p>
            <a:pPr marL="457200" indent="-457200">
              <a:buFont typeface="Arial" panose="020B0604020202020204" pitchFamily="34" charset="0"/>
              <a:buChar char="•"/>
            </a:pPr>
            <a:r>
              <a:rPr lang="de-DE" sz="2400" dirty="0"/>
              <a:t>ausgefüllte </a:t>
            </a:r>
            <a:r>
              <a:rPr lang="de-DE" sz="2400" dirty="0" smtClean="0">
                <a:hlinkClick r:id="rId4"/>
              </a:rPr>
              <a:t>Anmeldeformulare</a:t>
            </a:r>
            <a:endParaRPr lang="de-DE" sz="2400" dirty="0">
              <a:highlight>
                <a:srgbClr val="FFFF00"/>
              </a:highlight>
            </a:endParaRPr>
          </a:p>
          <a:p>
            <a:pPr marL="457200" indent="-457200">
              <a:buFont typeface="Arial" panose="020B0604020202020204" pitchFamily="34" charset="0"/>
              <a:buChar char="•"/>
            </a:pPr>
            <a:r>
              <a:rPr lang="de-DE" sz="2400" dirty="0"/>
              <a:t>Kopien von:</a:t>
            </a:r>
          </a:p>
          <a:p>
            <a:pPr marL="914400" lvl="1" indent="-457200">
              <a:buFont typeface="Arial" panose="020B0604020202020204" pitchFamily="34" charset="0"/>
              <a:buChar char="•"/>
            </a:pPr>
            <a:r>
              <a:rPr lang="de-DE" dirty="0"/>
              <a:t>Jahreszeugnis 3. Klasse</a:t>
            </a:r>
          </a:p>
          <a:p>
            <a:pPr marL="914400" lvl="1" indent="-457200">
              <a:buFont typeface="Arial" panose="020B0604020202020204" pitchFamily="34" charset="0"/>
              <a:buChar char="•"/>
            </a:pPr>
            <a:r>
              <a:rPr lang="de-DE" dirty="0"/>
              <a:t>Zwischenbericht</a:t>
            </a:r>
          </a:p>
          <a:p>
            <a:pPr marL="914400" lvl="1" indent="-457200">
              <a:buFont typeface="Arial" panose="020B0604020202020204" pitchFamily="34" charset="0"/>
              <a:buChar char="•"/>
            </a:pPr>
            <a:r>
              <a:rPr lang="de-DE" dirty="0"/>
              <a:t>Nachweis über Masernschutzimpfung</a:t>
            </a:r>
          </a:p>
          <a:p>
            <a:endParaRPr lang="de-DE" sz="2800" dirty="0"/>
          </a:p>
        </p:txBody>
      </p:sp>
      <p:sp>
        <p:nvSpPr>
          <p:cNvPr id="6" name="Foliennummernplatzhalter 5"/>
          <p:cNvSpPr>
            <a:spLocks noGrp="1"/>
          </p:cNvSpPr>
          <p:nvPr>
            <p:ph type="sldNum" sz="quarter" idx="12"/>
          </p:nvPr>
        </p:nvSpPr>
        <p:spPr/>
        <p:txBody>
          <a:bodyPr/>
          <a:lstStyle/>
          <a:p>
            <a:fld id="{94E8B78B-6DA8-45AC-8EA9-955A452BB0D8}" type="slidenum">
              <a:rPr lang="de-DE" smtClean="0"/>
              <a:t>5</a:t>
            </a:fld>
            <a:endParaRPr lang="de-DE" dirty="0"/>
          </a:p>
        </p:txBody>
      </p:sp>
    </p:spTree>
    <p:extLst>
      <p:ext uri="{BB962C8B-B14F-4D97-AF65-F5344CB8AC3E}">
        <p14:creationId xmlns:p14="http://schemas.microsoft.com/office/powerpoint/2010/main" val="267878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815DF9A1-5134-4E51-85CE-5C6B723CEEE6}"/>
              </a:ext>
            </a:extLst>
          </p:cNvPr>
          <p:cNvPicPr>
            <a:picLocks noGrp="1" noChangeAspect="1"/>
          </p:cNvPicPr>
          <p:nvPr>
            <p:ph idx="1"/>
          </p:nvPr>
        </p:nvPicPr>
        <p:blipFill>
          <a:blip r:embed="rId2"/>
          <a:stretch>
            <a:fillRect/>
          </a:stretch>
        </p:blipFill>
        <p:spPr>
          <a:xfrm>
            <a:off x="4686392" y="2681593"/>
            <a:ext cx="2426418" cy="2426418"/>
          </a:xfrm>
          <a:prstGeom prst="rect">
            <a:avLst/>
          </a:prstGeom>
        </p:spPr>
      </p:pic>
      <p:pic>
        <p:nvPicPr>
          <p:cNvPr id="4" name="Grafik 3">
            <a:extLst>
              <a:ext uri="{FF2B5EF4-FFF2-40B4-BE49-F238E27FC236}">
                <a16:creationId xmlns:a16="http://schemas.microsoft.com/office/drawing/2014/main" id="{88704D76-1D45-459B-B99B-0D2CB5920DD0}"/>
              </a:ext>
            </a:extLst>
          </p:cNvPr>
          <p:cNvPicPr>
            <a:picLocks noChangeAspect="1"/>
          </p:cNvPicPr>
          <p:nvPr/>
        </p:nvPicPr>
        <p:blipFill>
          <a:blip r:embed="rId3"/>
          <a:stretch>
            <a:fillRect/>
          </a:stretch>
        </p:blipFill>
        <p:spPr>
          <a:xfrm>
            <a:off x="837289" y="955669"/>
            <a:ext cx="10516511" cy="1164437"/>
          </a:xfrm>
          <a:prstGeom prst="rect">
            <a:avLst/>
          </a:prstGeom>
        </p:spPr>
      </p:pic>
      <p:sp>
        <p:nvSpPr>
          <p:cNvPr id="2" name="Rechteck 1">
            <a:extLst>
              <a:ext uri="{FF2B5EF4-FFF2-40B4-BE49-F238E27FC236}">
                <a16:creationId xmlns:a16="http://schemas.microsoft.com/office/drawing/2014/main" id="{D459DBAD-BBDC-4A3C-A18B-E1B263DA2CB6}"/>
              </a:ext>
            </a:extLst>
          </p:cNvPr>
          <p:cNvSpPr/>
          <p:nvPr/>
        </p:nvSpPr>
        <p:spPr>
          <a:xfrm>
            <a:off x="155509" y="1983809"/>
            <a:ext cx="5181601" cy="2492990"/>
          </a:xfrm>
          <a:prstGeom prst="rect">
            <a:avLst/>
          </a:prstGeom>
        </p:spPr>
        <p:txBody>
          <a:bodyPr wrap="square">
            <a:spAutoFit/>
          </a:bodyPr>
          <a:lstStyle/>
          <a:p>
            <a:r>
              <a:rPr lang="de-DE" sz="2400" dirty="0"/>
              <a:t>Dokumente für die </a:t>
            </a:r>
            <a:r>
              <a:rPr lang="de-DE" sz="2400" b="1" dirty="0"/>
              <a:t>Voranmeldung</a:t>
            </a:r>
          </a:p>
          <a:p>
            <a:endParaRPr lang="de-DE" sz="2800" dirty="0"/>
          </a:p>
          <a:p>
            <a:endParaRPr lang="de-DE" sz="2800" dirty="0"/>
          </a:p>
          <a:p>
            <a:r>
              <a:rPr lang="de-DE" sz="2400" dirty="0"/>
              <a:t>Wir bitten Ihre Tochter um ein kurzes </a:t>
            </a:r>
            <a:r>
              <a:rPr lang="de-DE" sz="2400" b="1" dirty="0"/>
              <a:t>„Motivationsschreiben“</a:t>
            </a:r>
          </a:p>
          <a:p>
            <a:pPr marL="457200" indent="-457200">
              <a:buFontTx/>
              <a:buChar char="-"/>
            </a:pPr>
            <a:endParaRPr lang="de-DE" sz="2800" dirty="0"/>
          </a:p>
        </p:txBody>
      </p:sp>
      <p:sp>
        <p:nvSpPr>
          <p:cNvPr id="6" name="Foliennummernplatzhalter 5"/>
          <p:cNvSpPr>
            <a:spLocks noGrp="1"/>
          </p:cNvSpPr>
          <p:nvPr>
            <p:ph type="sldNum" sz="quarter" idx="12"/>
          </p:nvPr>
        </p:nvSpPr>
        <p:spPr/>
        <p:txBody>
          <a:bodyPr/>
          <a:lstStyle/>
          <a:p>
            <a:fld id="{94E8B78B-6DA8-45AC-8EA9-955A452BB0D8}" type="slidenum">
              <a:rPr lang="de-DE" smtClean="0"/>
              <a:t>6</a:t>
            </a:fld>
            <a:endParaRPr lang="de-DE" dirty="0"/>
          </a:p>
        </p:txBody>
      </p:sp>
    </p:spTree>
    <p:extLst>
      <p:ext uri="{BB962C8B-B14F-4D97-AF65-F5344CB8AC3E}">
        <p14:creationId xmlns:p14="http://schemas.microsoft.com/office/powerpoint/2010/main" val="2939791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Gras, Foto, bedeckt, Tisch enthält.&#10;&#10;Automatisch generierte Beschreibung">
            <a:extLst>
              <a:ext uri="{FF2B5EF4-FFF2-40B4-BE49-F238E27FC236}">
                <a16:creationId xmlns:a16="http://schemas.microsoft.com/office/drawing/2014/main" id="{8E80BE58-54FF-4811-9DB3-94516740A0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95644" y="1877961"/>
            <a:ext cx="6644128" cy="4980039"/>
          </a:xfrm>
          <a:prstGeom prst="rect">
            <a:avLst/>
          </a:prstGeom>
        </p:spPr>
      </p:pic>
      <p:sp>
        <p:nvSpPr>
          <p:cNvPr id="3" name="Titel 2">
            <a:extLst>
              <a:ext uri="{FF2B5EF4-FFF2-40B4-BE49-F238E27FC236}">
                <a16:creationId xmlns:a16="http://schemas.microsoft.com/office/drawing/2014/main" id="{38CCCCEC-54CD-4EF3-A5C3-F1655435F38B}"/>
              </a:ext>
            </a:extLst>
          </p:cNvPr>
          <p:cNvSpPr>
            <a:spLocks noGrp="1"/>
          </p:cNvSpPr>
          <p:nvPr>
            <p:ph type="title" idx="4294967295"/>
          </p:nvPr>
        </p:nvSpPr>
        <p:spPr>
          <a:xfrm>
            <a:off x="1504335" y="879061"/>
            <a:ext cx="9104030" cy="1141412"/>
          </a:xfrm>
        </p:spPr>
        <p:txBody>
          <a:bodyPr/>
          <a:lstStyle/>
          <a:p>
            <a:pPr algn="ctr"/>
            <a:r>
              <a:rPr lang="de-DE" dirty="0">
                <a:latin typeface="+mn-lt"/>
              </a:rPr>
              <a:t>Beispiele für Motivationsschreiben</a:t>
            </a:r>
          </a:p>
        </p:txBody>
      </p:sp>
      <p:sp>
        <p:nvSpPr>
          <p:cNvPr id="4" name="Inhaltsplatzhalter 4">
            <a:extLst>
              <a:ext uri="{FF2B5EF4-FFF2-40B4-BE49-F238E27FC236}">
                <a16:creationId xmlns:a16="http://schemas.microsoft.com/office/drawing/2014/main" id="{CBE4475D-19B1-4C30-B9C3-4138D5811E59}"/>
              </a:ext>
            </a:extLst>
          </p:cNvPr>
          <p:cNvSpPr txBox="1">
            <a:spLocks/>
          </p:cNvSpPr>
          <p:nvPr/>
        </p:nvSpPr>
        <p:spPr>
          <a:xfrm>
            <a:off x="838200" y="2268793"/>
            <a:ext cx="10515600" cy="3967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pic>
        <p:nvPicPr>
          <p:cNvPr id="6" name="Inhaltsplatzhalter 5" descr="Ein Bild, das Text enthält.&#10;&#10;Automatisch generierte Beschreibung">
            <a:extLst>
              <a:ext uri="{FF2B5EF4-FFF2-40B4-BE49-F238E27FC236}">
                <a16:creationId xmlns:a16="http://schemas.microsoft.com/office/drawing/2014/main" id="{A5F88568-CAD7-4724-B730-B06DF0DBC6ED}"/>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798133" y="1877961"/>
            <a:ext cx="3393867" cy="4980039"/>
          </a:xfrm>
        </p:spPr>
      </p:pic>
      <p:pic>
        <p:nvPicPr>
          <p:cNvPr id="10" name="Grafik 9" descr="Ein Bild, das Text enthält.&#10;&#10;Automatisch generierte Beschreibung">
            <a:extLst>
              <a:ext uri="{FF2B5EF4-FFF2-40B4-BE49-F238E27FC236}">
                <a16:creationId xmlns:a16="http://schemas.microsoft.com/office/drawing/2014/main" id="{C9960271-3433-4C89-BBE4-FE95DC45192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172" y="1877961"/>
            <a:ext cx="3429950" cy="4980040"/>
          </a:xfrm>
          <a:prstGeom prst="rect">
            <a:avLst/>
          </a:prstGeom>
        </p:spPr>
      </p:pic>
      <p:sp>
        <p:nvSpPr>
          <p:cNvPr id="5" name="Rechteck 4">
            <a:extLst>
              <a:ext uri="{FF2B5EF4-FFF2-40B4-BE49-F238E27FC236}">
                <a16:creationId xmlns:a16="http://schemas.microsoft.com/office/drawing/2014/main" id="{E4C599C5-8DD6-42E8-9CD0-F70401903C25}"/>
              </a:ext>
            </a:extLst>
          </p:cNvPr>
          <p:cNvSpPr/>
          <p:nvPr/>
        </p:nvSpPr>
        <p:spPr>
          <a:xfrm>
            <a:off x="9596356" y="2291460"/>
            <a:ext cx="450629" cy="1586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Rechteck 8">
            <a:extLst>
              <a:ext uri="{FF2B5EF4-FFF2-40B4-BE49-F238E27FC236}">
                <a16:creationId xmlns:a16="http://schemas.microsoft.com/office/drawing/2014/main" id="{168814D5-717D-46EC-B9FF-605B1FB60BF5}"/>
              </a:ext>
            </a:extLst>
          </p:cNvPr>
          <p:cNvSpPr/>
          <p:nvPr/>
        </p:nvSpPr>
        <p:spPr>
          <a:xfrm flipV="1">
            <a:off x="11353800" y="2032256"/>
            <a:ext cx="450629" cy="1586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hteck 10">
            <a:extLst>
              <a:ext uri="{FF2B5EF4-FFF2-40B4-BE49-F238E27FC236}">
                <a16:creationId xmlns:a16="http://schemas.microsoft.com/office/drawing/2014/main" id="{A2989BB1-3578-4FDC-A306-CEB97425E3F4}"/>
              </a:ext>
            </a:extLst>
          </p:cNvPr>
          <p:cNvSpPr/>
          <p:nvPr/>
        </p:nvSpPr>
        <p:spPr>
          <a:xfrm>
            <a:off x="11298652" y="2798424"/>
            <a:ext cx="885222" cy="1586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Foliennummernplatzhalter 6"/>
          <p:cNvSpPr>
            <a:spLocks noGrp="1"/>
          </p:cNvSpPr>
          <p:nvPr>
            <p:ph type="sldNum" sz="quarter" idx="12"/>
          </p:nvPr>
        </p:nvSpPr>
        <p:spPr/>
        <p:txBody>
          <a:bodyPr/>
          <a:lstStyle/>
          <a:p>
            <a:fld id="{94E8B78B-6DA8-45AC-8EA9-955A452BB0D8}" type="slidenum">
              <a:rPr lang="de-DE" smtClean="0"/>
              <a:t>7</a:t>
            </a:fld>
            <a:endParaRPr lang="de-DE" dirty="0"/>
          </a:p>
        </p:txBody>
      </p:sp>
    </p:spTree>
    <p:extLst>
      <p:ext uri="{BB962C8B-B14F-4D97-AF65-F5344CB8AC3E}">
        <p14:creationId xmlns:p14="http://schemas.microsoft.com/office/powerpoint/2010/main" val="351987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815DF9A1-5134-4E51-85CE-5C6B723CEEE6}"/>
              </a:ext>
            </a:extLst>
          </p:cNvPr>
          <p:cNvPicPr>
            <a:picLocks noGrp="1" noChangeAspect="1"/>
          </p:cNvPicPr>
          <p:nvPr>
            <p:ph idx="1"/>
          </p:nvPr>
        </p:nvPicPr>
        <p:blipFill>
          <a:blip r:embed="rId2"/>
          <a:stretch>
            <a:fillRect/>
          </a:stretch>
        </p:blipFill>
        <p:spPr>
          <a:xfrm>
            <a:off x="4686392" y="2681593"/>
            <a:ext cx="2426418" cy="2426418"/>
          </a:xfrm>
          <a:prstGeom prst="rect">
            <a:avLst/>
          </a:prstGeom>
        </p:spPr>
      </p:pic>
      <p:pic>
        <p:nvPicPr>
          <p:cNvPr id="4" name="Grafik 3">
            <a:extLst>
              <a:ext uri="{FF2B5EF4-FFF2-40B4-BE49-F238E27FC236}">
                <a16:creationId xmlns:a16="http://schemas.microsoft.com/office/drawing/2014/main" id="{88704D76-1D45-459B-B99B-0D2CB5920DD0}"/>
              </a:ext>
            </a:extLst>
          </p:cNvPr>
          <p:cNvPicPr>
            <a:picLocks noChangeAspect="1"/>
          </p:cNvPicPr>
          <p:nvPr/>
        </p:nvPicPr>
        <p:blipFill>
          <a:blip r:embed="rId3"/>
          <a:stretch>
            <a:fillRect/>
          </a:stretch>
        </p:blipFill>
        <p:spPr>
          <a:xfrm>
            <a:off x="837289" y="955669"/>
            <a:ext cx="10516511" cy="1164437"/>
          </a:xfrm>
          <a:prstGeom prst="rect">
            <a:avLst/>
          </a:prstGeom>
        </p:spPr>
      </p:pic>
      <p:sp>
        <p:nvSpPr>
          <p:cNvPr id="2" name="Rechteck 1">
            <a:extLst>
              <a:ext uri="{FF2B5EF4-FFF2-40B4-BE49-F238E27FC236}">
                <a16:creationId xmlns:a16="http://schemas.microsoft.com/office/drawing/2014/main" id="{D459DBAD-BBDC-4A3C-A18B-E1B263DA2CB6}"/>
              </a:ext>
            </a:extLst>
          </p:cNvPr>
          <p:cNvSpPr/>
          <p:nvPr/>
        </p:nvSpPr>
        <p:spPr>
          <a:xfrm>
            <a:off x="244037" y="1971198"/>
            <a:ext cx="5181601" cy="3847207"/>
          </a:xfrm>
          <a:prstGeom prst="rect">
            <a:avLst/>
          </a:prstGeom>
        </p:spPr>
        <p:txBody>
          <a:bodyPr wrap="square">
            <a:spAutoFit/>
          </a:bodyPr>
          <a:lstStyle/>
          <a:p>
            <a:r>
              <a:rPr lang="de-DE" sz="2400" dirty="0"/>
              <a:t>Dokumente für die </a:t>
            </a:r>
            <a:r>
              <a:rPr lang="de-DE" sz="2400" b="1" dirty="0"/>
              <a:t>Voranmeldung</a:t>
            </a:r>
          </a:p>
          <a:p>
            <a:endParaRPr lang="de-DE" sz="2400" dirty="0"/>
          </a:p>
          <a:p>
            <a:endParaRPr lang="de-DE" sz="2400" dirty="0"/>
          </a:p>
          <a:p>
            <a:r>
              <a:rPr lang="de-DE" sz="2400" b="1" dirty="0"/>
              <a:t>„Motivationsschreiben“ </a:t>
            </a:r>
            <a:r>
              <a:rPr lang="de-DE" sz="2400" dirty="0"/>
              <a:t>Ihrer Tochter</a:t>
            </a:r>
          </a:p>
          <a:p>
            <a:endParaRPr lang="de-DE" sz="2400" dirty="0">
              <a:solidFill>
                <a:srgbClr val="FF0000"/>
              </a:solidFill>
            </a:endParaRPr>
          </a:p>
          <a:p>
            <a:endParaRPr lang="de-DE" sz="2400" dirty="0">
              <a:solidFill>
                <a:srgbClr val="FF0000"/>
              </a:solidFill>
            </a:endParaRPr>
          </a:p>
          <a:p>
            <a:r>
              <a:rPr lang="de-DE" sz="2400" b="1" dirty="0"/>
              <a:t>„Erklärung“ </a:t>
            </a:r>
            <a:r>
              <a:rPr lang="de-DE" sz="2400" dirty="0"/>
              <a:t>der Eltern, deren Kind </a:t>
            </a:r>
          </a:p>
          <a:p>
            <a:r>
              <a:rPr lang="de-DE" sz="2400" dirty="0"/>
              <a:t>nicht einer christlichen Religions- gemeinschaft angehört</a:t>
            </a:r>
          </a:p>
          <a:p>
            <a:pPr marL="457200" indent="-457200">
              <a:buFontTx/>
              <a:buChar char="-"/>
            </a:pPr>
            <a:endParaRPr lang="de-DE" sz="2800" dirty="0"/>
          </a:p>
        </p:txBody>
      </p:sp>
      <p:sp>
        <p:nvSpPr>
          <p:cNvPr id="6" name="Foliennummernplatzhalter 5"/>
          <p:cNvSpPr>
            <a:spLocks noGrp="1"/>
          </p:cNvSpPr>
          <p:nvPr>
            <p:ph type="sldNum" sz="quarter" idx="12"/>
          </p:nvPr>
        </p:nvSpPr>
        <p:spPr/>
        <p:txBody>
          <a:bodyPr/>
          <a:lstStyle/>
          <a:p>
            <a:fld id="{94E8B78B-6DA8-45AC-8EA9-955A452BB0D8}" type="slidenum">
              <a:rPr lang="de-DE" smtClean="0"/>
              <a:t>8</a:t>
            </a:fld>
            <a:endParaRPr lang="de-DE" dirty="0"/>
          </a:p>
        </p:txBody>
      </p:sp>
    </p:spTree>
    <p:extLst>
      <p:ext uri="{BB962C8B-B14F-4D97-AF65-F5344CB8AC3E}">
        <p14:creationId xmlns:p14="http://schemas.microsoft.com/office/powerpoint/2010/main" val="3988472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815DF9A1-5134-4E51-85CE-5C6B723CEEE6}"/>
              </a:ext>
            </a:extLst>
          </p:cNvPr>
          <p:cNvPicPr>
            <a:picLocks noGrp="1" noChangeAspect="1"/>
          </p:cNvPicPr>
          <p:nvPr>
            <p:ph idx="1"/>
          </p:nvPr>
        </p:nvPicPr>
        <p:blipFill>
          <a:blip r:embed="rId2"/>
          <a:stretch>
            <a:fillRect/>
          </a:stretch>
        </p:blipFill>
        <p:spPr>
          <a:xfrm>
            <a:off x="4686392" y="2681593"/>
            <a:ext cx="2426418" cy="2426418"/>
          </a:xfrm>
          <a:prstGeom prst="rect">
            <a:avLst/>
          </a:prstGeom>
        </p:spPr>
      </p:pic>
      <p:pic>
        <p:nvPicPr>
          <p:cNvPr id="4" name="Grafik 3">
            <a:extLst>
              <a:ext uri="{FF2B5EF4-FFF2-40B4-BE49-F238E27FC236}">
                <a16:creationId xmlns:a16="http://schemas.microsoft.com/office/drawing/2014/main" id="{88704D76-1D45-459B-B99B-0D2CB5920DD0}"/>
              </a:ext>
            </a:extLst>
          </p:cNvPr>
          <p:cNvPicPr>
            <a:picLocks noChangeAspect="1"/>
          </p:cNvPicPr>
          <p:nvPr/>
        </p:nvPicPr>
        <p:blipFill>
          <a:blip r:embed="rId3"/>
          <a:stretch>
            <a:fillRect/>
          </a:stretch>
        </p:blipFill>
        <p:spPr>
          <a:xfrm>
            <a:off x="837289" y="955669"/>
            <a:ext cx="10516511" cy="1164437"/>
          </a:xfrm>
          <a:prstGeom prst="rect">
            <a:avLst/>
          </a:prstGeom>
        </p:spPr>
      </p:pic>
      <p:sp>
        <p:nvSpPr>
          <p:cNvPr id="2" name="Rechteck 1">
            <a:extLst>
              <a:ext uri="{FF2B5EF4-FFF2-40B4-BE49-F238E27FC236}">
                <a16:creationId xmlns:a16="http://schemas.microsoft.com/office/drawing/2014/main" id="{D459DBAD-BBDC-4A3C-A18B-E1B263DA2CB6}"/>
              </a:ext>
            </a:extLst>
          </p:cNvPr>
          <p:cNvSpPr/>
          <p:nvPr/>
        </p:nvSpPr>
        <p:spPr>
          <a:xfrm>
            <a:off x="244037" y="1971198"/>
            <a:ext cx="5181601" cy="4585871"/>
          </a:xfrm>
          <a:prstGeom prst="rect">
            <a:avLst/>
          </a:prstGeom>
        </p:spPr>
        <p:txBody>
          <a:bodyPr wrap="square">
            <a:spAutoFit/>
          </a:bodyPr>
          <a:lstStyle/>
          <a:p>
            <a:r>
              <a:rPr lang="de-DE" sz="2400" dirty="0"/>
              <a:t>Dokumente für die </a:t>
            </a:r>
            <a:r>
              <a:rPr lang="de-DE" sz="2400" b="1" dirty="0"/>
              <a:t>Voranmeldung</a:t>
            </a:r>
          </a:p>
          <a:p>
            <a:endParaRPr lang="de-DE" sz="2400" dirty="0"/>
          </a:p>
          <a:p>
            <a:endParaRPr lang="de-DE" sz="2400" dirty="0"/>
          </a:p>
          <a:p>
            <a:r>
              <a:rPr lang="de-DE" sz="2400" b="1" dirty="0"/>
              <a:t>„Motivationsschreiben“</a:t>
            </a:r>
            <a:r>
              <a:rPr lang="de-DE" sz="2400" dirty="0">
                <a:solidFill>
                  <a:srgbClr val="FF0000"/>
                </a:solidFill>
              </a:rPr>
              <a:t> </a:t>
            </a:r>
            <a:r>
              <a:rPr lang="de-DE" sz="2400" dirty="0"/>
              <a:t>Ihrer Tochter</a:t>
            </a:r>
          </a:p>
          <a:p>
            <a:endParaRPr lang="de-DE" sz="2400" dirty="0">
              <a:solidFill>
                <a:srgbClr val="FF0000"/>
              </a:solidFill>
            </a:endParaRPr>
          </a:p>
          <a:p>
            <a:endParaRPr lang="de-DE" sz="2400" dirty="0">
              <a:solidFill>
                <a:srgbClr val="FF0000"/>
              </a:solidFill>
            </a:endParaRPr>
          </a:p>
          <a:p>
            <a:r>
              <a:rPr lang="de-DE" sz="2400" b="1" dirty="0"/>
              <a:t>„Erklärung“ </a:t>
            </a:r>
            <a:r>
              <a:rPr lang="de-DE" sz="2400" dirty="0"/>
              <a:t>der Eltern</a:t>
            </a:r>
          </a:p>
          <a:p>
            <a:endParaRPr lang="de-DE" sz="2400" dirty="0"/>
          </a:p>
          <a:p>
            <a:endParaRPr lang="de-DE" sz="2400" dirty="0"/>
          </a:p>
          <a:p>
            <a:r>
              <a:rPr lang="de-DE" sz="2400" dirty="0"/>
              <a:t>Die Teilnahme am </a:t>
            </a:r>
            <a:r>
              <a:rPr lang="de-DE" sz="2400" b="1" dirty="0"/>
              <a:t>Religionsunterricht</a:t>
            </a:r>
          </a:p>
          <a:p>
            <a:r>
              <a:rPr lang="de-DE" sz="2400" dirty="0"/>
              <a:t>rk oder ev ist </a:t>
            </a:r>
            <a:r>
              <a:rPr lang="de-DE" sz="2400" b="1" dirty="0"/>
              <a:t>verpflichtend</a:t>
            </a:r>
            <a:r>
              <a:rPr lang="de-DE" sz="2400" dirty="0"/>
              <a:t>.</a:t>
            </a:r>
          </a:p>
          <a:p>
            <a:endParaRPr lang="de-DE" sz="2800" dirty="0"/>
          </a:p>
        </p:txBody>
      </p:sp>
      <p:sp>
        <p:nvSpPr>
          <p:cNvPr id="6" name="Foliennummernplatzhalter 5"/>
          <p:cNvSpPr>
            <a:spLocks noGrp="1"/>
          </p:cNvSpPr>
          <p:nvPr>
            <p:ph type="sldNum" sz="quarter" idx="12"/>
          </p:nvPr>
        </p:nvSpPr>
        <p:spPr/>
        <p:txBody>
          <a:bodyPr/>
          <a:lstStyle/>
          <a:p>
            <a:fld id="{94E8B78B-6DA8-45AC-8EA9-955A452BB0D8}" type="slidenum">
              <a:rPr lang="de-DE" smtClean="0"/>
              <a:t>9</a:t>
            </a:fld>
            <a:endParaRPr lang="de-DE" dirty="0"/>
          </a:p>
        </p:txBody>
      </p:sp>
    </p:spTree>
    <p:extLst>
      <p:ext uri="{BB962C8B-B14F-4D97-AF65-F5344CB8AC3E}">
        <p14:creationId xmlns:p14="http://schemas.microsoft.com/office/powerpoint/2010/main" val="664324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15A0377012F746A415912C663943A8" ma:contentTypeVersion="13" ma:contentTypeDescription="Ein neues Dokument erstellen." ma:contentTypeScope="" ma:versionID="a79d038a07030ad7472d53fd92f180b1">
  <xsd:schema xmlns:xsd="http://www.w3.org/2001/XMLSchema" xmlns:xs="http://www.w3.org/2001/XMLSchema" xmlns:p="http://schemas.microsoft.com/office/2006/metadata/properties" xmlns:ns3="c67a8818-31dc-4734-b76c-d1bd368f2411" xmlns:ns4="aa3b279f-29e4-4520-a287-8968ad346647" targetNamespace="http://schemas.microsoft.com/office/2006/metadata/properties" ma:root="true" ma:fieldsID="cabefb41dae7dcc98490eb00c8761495" ns3:_="" ns4:_="">
    <xsd:import namespace="c67a8818-31dc-4734-b76c-d1bd368f2411"/>
    <xsd:import namespace="aa3b279f-29e4-4520-a287-8968ad3466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a8818-31dc-4734-b76c-d1bd368f24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3b279f-29e4-4520-a287-8968ad346647"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SharingHintHash" ma:index="15"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EC18D1-A5D9-4F39-840F-48D3371EE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a8818-31dc-4734-b76c-d1bd368f2411"/>
    <ds:schemaRef ds:uri="aa3b279f-29e4-4520-a287-8968ad3466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4E531-0D4E-4814-85EF-AC6F99E32D29}">
  <ds:schemaRefs>
    <ds:schemaRef ds:uri="http://schemas.microsoft.com/office/2006/metadata/properties"/>
    <ds:schemaRef ds:uri="http://schemas.microsoft.com/office/2006/documentManagement/types"/>
    <ds:schemaRef ds:uri="http://purl.org/dc/terms/"/>
    <ds:schemaRef ds:uri="http://purl.org/dc/dcmitype/"/>
    <ds:schemaRef ds:uri="c67a8818-31dc-4734-b76c-d1bd368f2411"/>
    <ds:schemaRef ds:uri="http://purl.org/dc/elements/1.1/"/>
    <ds:schemaRef ds:uri="http://www.w3.org/XML/1998/namespace"/>
    <ds:schemaRef ds:uri="http://schemas.microsoft.com/office/infopath/2007/PartnerControls"/>
    <ds:schemaRef ds:uri="http://schemas.openxmlformats.org/package/2006/metadata/core-properties"/>
    <ds:schemaRef ds:uri="aa3b279f-29e4-4520-a287-8968ad346647"/>
  </ds:schemaRefs>
</ds:datastoreItem>
</file>

<file path=customXml/itemProps3.xml><?xml version="1.0" encoding="utf-8"?>
<ds:datastoreItem xmlns:ds="http://schemas.openxmlformats.org/officeDocument/2006/customXml" ds:itemID="{D4D22CC9-6C30-452D-8E1E-1B98AB2D3D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959</Words>
  <Application>Microsoft Office PowerPoint</Application>
  <PresentationFormat>Breitbild</PresentationFormat>
  <Paragraphs>171</Paragraphs>
  <Slides>20</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Calibri Light</vt:lpstr>
      <vt:lpstr>Times New Roman</vt:lpstr>
      <vt:lpstr>Wingdings</vt:lpstr>
      <vt:lpstr>Office</vt:lpstr>
      <vt:lpstr>PowerPoint-Präsentation</vt:lpstr>
      <vt:lpstr>PowerPoint-Präsentation</vt:lpstr>
      <vt:lpstr>Voraussetzungen für den Übertritt</vt:lpstr>
      <vt:lpstr>PowerPoint-Präsentation</vt:lpstr>
      <vt:lpstr>PowerPoint-Präsentation</vt:lpstr>
      <vt:lpstr>PowerPoint-Präsentation</vt:lpstr>
      <vt:lpstr>Beispiele für Motivationsschreiben</vt:lpstr>
      <vt:lpstr>PowerPoint-Präsentation</vt:lpstr>
      <vt:lpstr>PowerPoint-Präsentation</vt:lpstr>
      <vt:lpstr>PowerPoint-Präsentation</vt:lpstr>
      <vt:lpstr>PowerPoint-Präsentation</vt:lpstr>
      <vt:lpstr>PowerPoint-Präsentation</vt:lpstr>
      <vt:lpstr>PowerPoint-Präsentation</vt:lpstr>
      <vt:lpstr>Unsere pädagogischen Angebote</vt:lpstr>
      <vt:lpstr>PowerPoint-Präsentation</vt:lpstr>
      <vt:lpstr>Informationen zum Schullandheim</vt:lpstr>
      <vt:lpstr>Programm, Anfahrt und Kosten</vt:lpstr>
      <vt:lpstr>Das Tagesheim</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MonikaBunk</dc:creator>
  <cp:lastModifiedBy>Zwickl Peter</cp:lastModifiedBy>
  <cp:revision>126</cp:revision>
  <dcterms:created xsi:type="dcterms:W3CDTF">2020-02-03T15:47:15Z</dcterms:created>
  <dcterms:modified xsi:type="dcterms:W3CDTF">2021-02-16T09:43:28Z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0x010100C315A0377012F746A415912C663943A8</vt:lpwstr>
  </property>
</Properties>
</file>