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577"/>
    <a:srgbClr val="EF9632"/>
    <a:srgbClr val="4AA2A5"/>
    <a:srgbClr val="375723"/>
    <a:srgbClr val="2B7CBB"/>
    <a:srgbClr val="FF7344"/>
    <a:srgbClr val="1C7CBB"/>
    <a:srgbClr val="EF3078"/>
    <a:srgbClr val="EE9524"/>
    <a:srgbClr val="03A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9" autoAdjust="0"/>
    <p:restoredTop sz="95631"/>
  </p:normalViewPr>
  <p:slideViewPr>
    <p:cSldViewPr snapToGrid="0">
      <p:cViewPr varScale="1">
        <p:scale>
          <a:sx n="102" d="100"/>
          <a:sy n="102" d="100"/>
        </p:scale>
        <p:origin x="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7CE1-CF24-4769-8E31-F11C0108E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EFDCD-BE3D-4DDB-AF4A-186B85D50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3B262-866B-4270-93E4-AC1739FB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42B51-4E84-4A41-8F59-7CE35D7E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7E09-57C8-4C3E-954F-1B43EAFC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3B21-8A2F-451E-890D-2A775ECF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436B5-60A8-49A2-A02A-E2E72B07D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28E4-AC8C-45FF-82B1-A9703C4E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F3B1-DF23-4CAA-A87C-FC2E785B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7FF59-AA5D-4FCB-A49B-02F1F62C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4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D59CE-D0DA-46A4-A10D-2D0C1A7E6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76E6F-7741-432E-82BE-47C487346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944C7-DEE4-45D3-8BBE-BB6CFCD9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67386-F3CA-412B-9D21-91179B5A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09998-6838-43AA-ACED-6A5568D5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5D5D-0A17-4704-AC14-E236B8C84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6E078-C82F-497C-A0C8-50BBA0B75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13E16-0EF4-4CF6-9B1B-8F036B00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326B3-3FC3-4AF9-BB29-092FB225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71EDF-8AF7-4396-AED2-679902F6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00F1-E7BE-480D-8FA1-22C4E81A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85AEA-D145-4BFC-A001-48CC5299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D5716-6110-489F-8770-FE5A20CB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F841E-AFAF-4213-9325-19F9B9CB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AF83B-EC5E-4C1B-A09F-53AEA04F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6DB5-D9B5-45A4-827B-147A0087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1C6FA-CB1B-4844-9762-AA1813A76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7235F-AD27-45E4-AEE1-C0FF02848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9869F-3CE4-4382-A2E1-32453CA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1231-C522-48AE-8BE2-6E4B7EFD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896FE-83CB-40A0-8118-9CA13F89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0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977D-23A9-4896-A375-0B6F9CD2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1C793-23E2-4FF5-BAF6-9903DBB11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CD011-E09F-4315-8433-F2BA90B4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A5A92-FE3C-40C2-8184-C98439665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80D5E-1B46-4135-9B15-5997089E1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32408-E244-41F9-81A9-64246E8B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2FAA3-9CB6-4952-8136-68D47D25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B73CF-004E-4FBE-963D-6F55BE8B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51FB-5945-46A0-953E-3A39D2D6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2D69A-DF76-45B4-BB46-239B01B6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76ECF-D5BF-4BC2-95DC-1B7FB18A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68F7C-86E4-4733-AE91-74F096AC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3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EFC07-23DE-42DC-8898-3D23F50E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54AAF-0D39-41F9-A739-48D8AC24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40F39-43DB-40AC-88DF-DB040AB0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5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EA9E-4C45-48CD-A3CF-0FB168D8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143C-61A4-4C82-ADEE-1E2278CF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A36CA-F425-4C5C-AFFF-9B219B733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42C94-03AE-4EB3-87EB-CAC01785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E987A-F033-418F-9EB9-667BA7F2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87739-01F6-45D6-82FC-DF5FB96C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48C7-1670-4C6A-BF8B-43C9FA75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521C3B-DF11-4406-8A51-8996E30F3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FF02A-950E-465C-B541-59A1CC389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390D5-5DF1-4B28-BE8D-06C5E81E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11D92-FB45-4F82-8C06-5394EAC8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BA03E-0BA3-4704-A3B3-92946D32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5F8B1-6EAD-4065-BDCA-6425F4F2B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D54BC-2A8C-4CFF-BFFD-2C7C988C1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4132-4BCF-4F0B-BFB4-EB24C07F5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6291-269F-4017-8EF3-5876289F47E8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F61B8-BA3E-4781-90C4-A20219587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4328-7F84-4677-9714-D5A04CFDB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D4CB-B0FD-47F7-BD03-A2F41CD639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6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Ein Bild, das draußen, Gebäude, Gras, Schild enthält.&#10;&#10;Automatisch generierte Beschreibung">
            <a:extLst>
              <a:ext uri="{FF2B5EF4-FFF2-40B4-BE49-F238E27FC236}">
                <a16:creationId xmlns:a16="http://schemas.microsoft.com/office/drawing/2014/main" id="{4E504A41-1454-E049-AA13-5306FEA0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2" b="6004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94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635742" y="3995319"/>
            <a:ext cx="392848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1957363" y="3995319"/>
            <a:ext cx="811688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510434" y="2977784"/>
            <a:ext cx="1949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3A1A4"/>
                </a:solidFill>
                <a:latin typeface="Century Gothic" panose="020B0502020202020204" pitchFamily="34" charset="0"/>
              </a:rPr>
              <a:t>1893/94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104906" y="5491126"/>
            <a:ext cx="3201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Eröffnung des Engelhauses</a:t>
            </a:r>
          </a:p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Nutzung als Frauenschule für adelige Mädchen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9828976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10193307" y="3900069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10074244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9941372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10288558" y="2614747"/>
            <a:ext cx="0" cy="1033387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10226437" y="2568391"/>
            <a:ext cx="124240" cy="12424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9530864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E9524"/>
                </a:solidFill>
                <a:latin typeface="Century Gothic" panose="020B0502020202020204" pitchFamily="34" charset="0"/>
              </a:rPr>
              <a:t>1912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9133450" y="1911285"/>
            <a:ext cx="2500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Erweiterung der Schule durch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Katerinenbau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(heutiges Haupthaus)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51657" y="6212376"/>
            <a:ext cx="2048865" cy="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9359373" y="1911285"/>
            <a:ext cx="2048865" cy="0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47FCAE-CD51-47C1-A0E5-7FE287A79E42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57F6F33-D335-4F37-A9F5-23DE49CB0B4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3A95DB-0E0C-40A8-88F7-9DAC67B156F6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D1EA8C3-D35D-4FB7-8D6B-858B4EE0825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D4B96A9-29AD-4507-B1E8-D12C03BAD2C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AFA104-D1BD-427D-90C1-6CE47F2C7A56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Grafik 2" descr="Ein Bild, das draußen, Zaun, Gras, Haus enthält.&#10;&#10;Automatisch generierte Beschreibung">
            <a:extLst>
              <a:ext uri="{FF2B5EF4-FFF2-40B4-BE49-F238E27FC236}">
                <a16:creationId xmlns:a16="http://schemas.microsoft.com/office/drawing/2014/main" id="{1A9C21FC-0898-AE45-A2F6-AE70BDC33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90" y="2344493"/>
            <a:ext cx="4221101" cy="30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>
            <a:cxnSpLocks/>
          </p:cNvCxnSpPr>
          <p:nvPr/>
        </p:nvCxnSpPr>
        <p:spPr>
          <a:xfrm>
            <a:off x="10635742" y="3995319"/>
            <a:ext cx="392848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1957363" y="3995319"/>
            <a:ext cx="811688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E94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4577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94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E94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E94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510434" y="2977784"/>
            <a:ext cx="1949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94577"/>
                </a:solidFill>
                <a:latin typeface="Century Gothic" panose="020B0502020202020204" pitchFamily="34" charset="0"/>
              </a:rPr>
              <a:t>1937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537229" y="5416751"/>
            <a:ext cx="2270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entury Gothic" panose="020B0502020202020204" pitchFamily="34" charset="0"/>
              </a:rPr>
              <a:t>Schwestern, die den Nördlichen Schlossflügel verlassen mussten, zogen in das Engelhaus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47865" y="6370858"/>
            <a:ext cx="2048865" cy="0"/>
          </a:xfrm>
          <a:prstGeom prst="line">
            <a:avLst/>
          </a:prstGeom>
          <a:ln w="19050">
            <a:solidFill>
              <a:srgbClr val="E94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47FCAE-CD51-47C1-A0E5-7FE287A79E42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57F6F33-D335-4F37-A9F5-23DE49CB0B4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3A95DB-0E0C-40A8-88F7-9DAC67B156F6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D1EA8C3-D35D-4FB7-8D6B-858B4EE0825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D4B96A9-29AD-4507-B1E8-D12C03BAD2C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AFA104-D1BD-427D-90C1-6CE47F2C7A56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k 3" descr="Ein Bild, das Gebäude, draußen, alt, Foto enthält.&#10;&#10;Automatisch generierte Beschreibung">
            <a:extLst>
              <a:ext uri="{FF2B5EF4-FFF2-40B4-BE49-F238E27FC236}">
                <a16:creationId xmlns:a16="http://schemas.microsoft.com/office/drawing/2014/main" id="{9A2513B5-BAD1-3848-BD3D-AEEB4FCBF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08" y="2156994"/>
            <a:ext cx="4648199" cy="34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635742" y="3995319"/>
            <a:ext cx="392848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1957363" y="3995319"/>
            <a:ext cx="811688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2B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75723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2B7CBB"/>
          </a:solidFill>
          <a:ln>
            <a:solidFill>
              <a:srgbClr val="2B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37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2B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510434" y="2977784"/>
            <a:ext cx="1949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B7CBB"/>
                </a:solidFill>
                <a:latin typeface="Century Gothic" panose="020B0502020202020204" pitchFamily="34" charset="0"/>
              </a:rPr>
              <a:t>1939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547906" y="5602985"/>
            <a:ext cx="3201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Unterricht wird eingestellt 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9828976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10193307" y="3900069"/>
            <a:ext cx="190500" cy="190500"/>
          </a:xfrm>
          <a:prstGeom prst="ellipse">
            <a:avLst/>
          </a:prstGeom>
          <a:solidFill>
            <a:srgbClr val="37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10074244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37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9941372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10288558" y="2614747"/>
            <a:ext cx="0" cy="1033387"/>
          </a:xfrm>
          <a:prstGeom prst="line">
            <a:avLst/>
          </a:prstGeom>
          <a:ln w="19050">
            <a:solidFill>
              <a:srgbClr val="37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10226437" y="2568391"/>
            <a:ext cx="124240" cy="124240"/>
          </a:xfrm>
          <a:prstGeom prst="ellipse">
            <a:avLst/>
          </a:prstGeom>
          <a:solidFill>
            <a:srgbClr val="37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9168874" y="4491759"/>
            <a:ext cx="195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75723"/>
                </a:solidFill>
                <a:latin typeface="Century Gothic" panose="020B0502020202020204" pitchFamily="34" charset="0"/>
              </a:rPr>
              <a:t>1941-44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9102260" y="1823862"/>
            <a:ext cx="2372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Das Engelhaus wird als Hilfskrankenhaus umfunktioniert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47865" y="5910762"/>
            <a:ext cx="2048865" cy="0"/>
          </a:xfrm>
          <a:prstGeom prst="line">
            <a:avLst/>
          </a:prstGeom>
          <a:ln w="19050">
            <a:solidFill>
              <a:srgbClr val="2B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9264125" y="1823862"/>
            <a:ext cx="2048865" cy="0"/>
          </a:xfrm>
          <a:prstGeom prst="line">
            <a:avLst/>
          </a:prstGeom>
          <a:ln w="19050">
            <a:solidFill>
              <a:srgbClr val="37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47FCAE-CD51-47C1-A0E5-7FE287A79E42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57F6F33-D335-4F37-A9F5-23DE49CB0B4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3A95DB-0E0C-40A8-88F7-9DAC67B156F6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D1EA8C3-D35D-4FB7-8D6B-858B4EE0825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D4B96A9-29AD-4507-B1E8-D12C03BAD2C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AFA104-D1BD-427D-90C1-6CE47F2C7A56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k 3" descr="Ein Bild, das draußen, Gebäude, Foto, Schild enthält.&#10;&#10;Automatisch generierte Beschreibung">
            <a:extLst>
              <a:ext uri="{FF2B5EF4-FFF2-40B4-BE49-F238E27FC236}">
                <a16:creationId xmlns:a16="http://schemas.microsoft.com/office/drawing/2014/main" id="{F2DA88E9-545C-0A41-A09A-CD26AE02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38" y="2360219"/>
            <a:ext cx="4990117" cy="32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635742" y="3995319"/>
            <a:ext cx="392848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1957363" y="3995319"/>
            <a:ext cx="811688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4AA2A5"/>
          </a:solidFill>
          <a:ln>
            <a:solidFill>
              <a:srgbClr val="4AA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75723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4A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4AA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4A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510434" y="2977784"/>
            <a:ext cx="1949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AA2A5"/>
                </a:solidFill>
                <a:latin typeface="Century Gothic" panose="020B0502020202020204" pitchFamily="34" charset="0"/>
              </a:rPr>
              <a:t>1946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547907" y="5602985"/>
            <a:ext cx="215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Unterricht findet allmählich wieder statt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9828976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10193307" y="3900069"/>
            <a:ext cx="190500" cy="190500"/>
          </a:xfrm>
          <a:prstGeom prst="ellipse">
            <a:avLst/>
          </a:prstGeom>
          <a:solidFill>
            <a:srgbClr val="EF9632"/>
          </a:solidFill>
          <a:ln>
            <a:solidFill>
              <a:srgbClr val="E94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10074244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F9632"/>
          </a:solidFill>
          <a:ln>
            <a:solidFill>
              <a:srgbClr val="EF9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9941372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10288558" y="2614747"/>
            <a:ext cx="0" cy="1033387"/>
          </a:xfrm>
          <a:prstGeom prst="line">
            <a:avLst/>
          </a:prstGeom>
          <a:ln w="19050">
            <a:solidFill>
              <a:srgbClr val="EF9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10226437" y="2568391"/>
            <a:ext cx="124240" cy="124240"/>
          </a:xfrm>
          <a:prstGeom prst="ellipse">
            <a:avLst/>
          </a:prstGeom>
          <a:solidFill>
            <a:srgbClr val="EF9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9232752" y="4423945"/>
            <a:ext cx="198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F9632"/>
                </a:solidFill>
                <a:latin typeface="Century Gothic" panose="020B0502020202020204" pitchFamily="34" charset="0"/>
              </a:rPr>
              <a:t>Bis 1951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585745" y="6126205"/>
            <a:ext cx="2048865" cy="0"/>
          </a:xfrm>
          <a:prstGeom prst="line">
            <a:avLst/>
          </a:prstGeom>
          <a:ln w="19050">
            <a:solidFill>
              <a:srgbClr val="4AA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9075840" y="1853782"/>
            <a:ext cx="2425432" cy="0"/>
          </a:xfrm>
          <a:prstGeom prst="line">
            <a:avLst/>
          </a:prstGeom>
          <a:ln w="19050">
            <a:solidFill>
              <a:srgbClr val="EF9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47FCAE-CD51-47C1-A0E5-7FE287A79E42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57F6F33-D335-4F37-A9F5-23DE49CB0B4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3A95DB-0E0C-40A8-88F7-9DAC67B156F6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D1EA8C3-D35D-4FB7-8D6B-858B4EE0825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D4B96A9-29AD-4507-B1E8-D12C03BAD2C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AFA104-D1BD-427D-90C1-6CE47F2C7A56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16">
            <a:extLst>
              <a:ext uri="{FF2B5EF4-FFF2-40B4-BE49-F238E27FC236}">
                <a16:creationId xmlns:a16="http://schemas.microsoft.com/office/drawing/2014/main" id="{07783243-21AA-5F46-93B6-A72F8135709D}"/>
              </a:ext>
            </a:extLst>
          </p:cNvPr>
          <p:cNvSpPr txBox="1"/>
          <p:nvPr/>
        </p:nvSpPr>
        <p:spPr>
          <a:xfrm>
            <a:off x="8997259" y="1860581"/>
            <a:ext cx="2582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entury Gothic" panose="020B0502020202020204" pitchFamily="34" charset="0"/>
              </a:rPr>
              <a:t>Evangelische Schülerinnen werden erstmalig aufgenommen</a:t>
            </a:r>
          </a:p>
        </p:txBody>
      </p:sp>
      <p:pic>
        <p:nvPicPr>
          <p:cNvPr id="5" name="Grafik 4" descr="Ein Bild, das drinnen, Foto, Raum, Tisch enthält.&#10;&#10;Automatisch generierte Beschreibung">
            <a:extLst>
              <a:ext uri="{FF2B5EF4-FFF2-40B4-BE49-F238E27FC236}">
                <a16:creationId xmlns:a16="http://schemas.microsoft.com/office/drawing/2014/main" id="{5B0A57C9-FD70-9744-AB26-9D6212EB3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55" y="2290325"/>
            <a:ext cx="49403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635742" y="3995319"/>
            <a:ext cx="392848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1957363" y="3995319"/>
            <a:ext cx="811688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E94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94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E94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E94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510434" y="2977784"/>
            <a:ext cx="1949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94577"/>
                </a:solidFill>
                <a:latin typeface="Century Gothic" panose="020B0502020202020204" pitchFamily="34" charset="0"/>
              </a:rPr>
              <a:t>1950-60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448975" y="5505173"/>
            <a:ext cx="2209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entury Gothic" panose="020B0502020202020204" pitchFamily="34" charset="0"/>
              </a:rPr>
              <a:t>Die ersten “weltlichen“ Lehrerinnen beginnen zu unterrichten 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9828976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10193307" y="3900069"/>
            <a:ext cx="190500" cy="190500"/>
          </a:xfrm>
          <a:prstGeom prst="ellipse">
            <a:avLst/>
          </a:prstGeom>
          <a:solidFill>
            <a:srgbClr val="2B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10074244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2B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9941372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10288558" y="2614747"/>
            <a:ext cx="0" cy="1033387"/>
          </a:xfrm>
          <a:prstGeom prst="line">
            <a:avLst/>
          </a:prstGeom>
          <a:ln w="19050">
            <a:solidFill>
              <a:srgbClr val="2B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10226437" y="2568391"/>
            <a:ext cx="124240" cy="124240"/>
          </a:xfrm>
          <a:prstGeom prst="ellipse">
            <a:avLst/>
          </a:prstGeom>
          <a:solidFill>
            <a:srgbClr val="2B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9349870" y="4423945"/>
            <a:ext cx="187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B7CBB"/>
                </a:solidFill>
                <a:latin typeface="Century Gothic" panose="020B0502020202020204" pitchFamily="34" charset="0"/>
              </a:rPr>
              <a:t>1960-70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9109749" y="1299279"/>
            <a:ext cx="25481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Die Schwestern ziehen nach und nach aus dem Engelhaus aus und in diesem wird teilweise unterrichtet.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51657" y="6212376"/>
            <a:ext cx="2048865" cy="0"/>
          </a:xfrm>
          <a:prstGeom prst="line">
            <a:avLst/>
          </a:prstGeom>
          <a:ln w="19050">
            <a:solidFill>
              <a:srgbClr val="E94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9432367" y="1254060"/>
            <a:ext cx="2048865" cy="0"/>
          </a:xfrm>
          <a:prstGeom prst="line">
            <a:avLst/>
          </a:prstGeom>
          <a:ln w="19050">
            <a:solidFill>
              <a:srgbClr val="2B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47FCAE-CD51-47C1-A0E5-7FE287A79E42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57F6F33-D335-4F37-A9F5-23DE49CB0B4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3A95DB-0E0C-40A8-88F7-9DAC67B156F6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D1EA8C3-D35D-4FB7-8D6B-858B4EE0825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D4B96A9-29AD-4507-B1E8-D12C03BAD2C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AFA104-D1BD-427D-90C1-6CE47F2C7A56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fik 5" descr="Ein Bild, das Gebäude, verschieden, groß, Tisch enthält.&#10;&#10;Automatisch generierte Beschreibung">
            <a:extLst>
              <a:ext uri="{FF2B5EF4-FFF2-40B4-BE49-F238E27FC236}">
                <a16:creationId xmlns:a16="http://schemas.microsoft.com/office/drawing/2014/main" id="{FFBD5D5D-C5A8-F34D-BB58-6430AB3837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6" b="12817"/>
          <a:stretch/>
        </p:blipFill>
        <p:spPr>
          <a:xfrm>
            <a:off x="3985766" y="2190303"/>
            <a:ext cx="4299307" cy="32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635742" y="3995319"/>
            <a:ext cx="392848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1957363" y="3995319"/>
            <a:ext cx="811688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37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37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37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37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510434" y="2977784"/>
            <a:ext cx="1949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75723"/>
                </a:solidFill>
                <a:latin typeface="Century Gothic" panose="020B0502020202020204" pitchFamily="34" charset="0"/>
              </a:rPr>
              <a:t>1977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448975" y="5505173"/>
            <a:ext cx="2209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entury Gothic" panose="020B0502020202020204" pitchFamily="34" charset="0"/>
              </a:rPr>
              <a:t>Schwester </a:t>
            </a:r>
            <a:r>
              <a:rPr lang="de-DE" sz="1400" dirty="0" err="1">
                <a:latin typeface="Century Gothic" panose="020B0502020202020204" pitchFamily="34" charset="0"/>
              </a:rPr>
              <a:t>Ortrudis</a:t>
            </a:r>
            <a:r>
              <a:rPr lang="de-DE" sz="1400" dirty="0">
                <a:latin typeface="Century Gothic" panose="020B0502020202020204" pitchFamily="34" charset="0"/>
              </a:rPr>
              <a:t> übernimmt die Schulleitung.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9828976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10193307" y="3900069"/>
            <a:ext cx="190500" cy="190500"/>
          </a:xfrm>
          <a:prstGeom prst="ellipse">
            <a:avLst/>
          </a:prstGeom>
          <a:solidFill>
            <a:srgbClr val="4A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10074244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4A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9941372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10288558" y="2614747"/>
            <a:ext cx="0" cy="1033387"/>
          </a:xfrm>
          <a:prstGeom prst="line">
            <a:avLst/>
          </a:prstGeom>
          <a:ln w="19050">
            <a:solidFill>
              <a:srgbClr val="4AA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10226437" y="2568391"/>
            <a:ext cx="124240" cy="124240"/>
          </a:xfrm>
          <a:prstGeom prst="ellipse">
            <a:avLst/>
          </a:prstGeom>
          <a:solidFill>
            <a:srgbClr val="4A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9349870" y="4423945"/>
            <a:ext cx="187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AA2A5"/>
                </a:solidFill>
                <a:latin typeface="Century Gothic" panose="020B0502020202020204" pitchFamily="34" charset="0"/>
              </a:rPr>
              <a:t>1978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8949837" y="1339308"/>
            <a:ext cx="26774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Großteil des Lehrerschaft besteht aus zivilen Lehrkräften, denen auch die ersten männlichen Kollegen angehören.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51657" y="6212376"/>
            <a:ext cx="2048865" cy="0"/>
          </a:xfrm>
          <a:prstGeom prst="line">
            <a:avLst/>
          </a:prstGeom>
          <a:ln w="19050">
            <a:solidFill>
              <a:srgbClr val="37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9149273" y="1339308"/>
            <a:ext cx="2402807" cy="0"/>
          </a:xfrm>
          <a:prstGeom prst="line">
            <a:avLst/>
          </a:prstGeom>
          <a:ln w="19050">
            <a:solidFill>
              <a:srgbClr val="4AA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47FCAE-CD51-47C1-A0E5-7FE287A79E42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57F6F33-D335-4F37-A9F5-23DE49CB0B4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3A95DB-0E0C-40A8-88F7-9DAC67B156F6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D1EA8C3-D35D-4FB7-8D6B-858B4EE0825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D4B96A9-29AD-4507-B1E8-D12C03BAD2C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AFA104-D1BD-427D-90C1-6CE47F2C7A56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Grafik 35" descr="Ein Bild, das Gras, draußen, Gebäude, Feld enthält.&#10;&#10;Automatisch generierte Beschreibung">
            <a:extLst>
              <a:ext uri="{FF2B5EF4-FFF2-40B4-BE49-F238E27FC236}">
                <a16:creationId xmlns:a16="http://schemas.microsoft.com/office/drawing/2014/main" id="{3E7AC008-E1E8-3F43-8196-5A12EA394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29" y="2394166"/>
            <a:ext cx="4508805" cy="29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635742" y="3995319"/>
            <a:ext cx="392848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1957363" y="3995319"/>
            <a:ext cx="811688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EF9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F9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EF9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EF9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510434" y="2977784"/>
            <a:ext cx="1949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F9632"/>
                </a:solidFill>
                <a:latin typeface="Century Gothic" panose="020B0502020202020204" pitchFamily="34" charset="0"/>
              </a:rPr>
              <a:t>2004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448975" y="5505173"/>
            <a:ext cx="2209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entury Gothic" panose="020B0502020202020204" pitchFamily="34" charset="0"/>
              </a:rPr>
              <a:t>Die Schwestern ziehen vollständig aus dem Engelhaus aus.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9828976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10193307" y="3900069"/>
            <a:ext cx="190500" cy="190500"/>
          </a:xfrm>
          <a:prstGeom prst="ellipse">
            <a:avLst/>
          </a:prstGeom>
          <a:solidFill>
            <a:srgbClr val="E94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10074244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94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9941372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10288558" y="2614747"/>
            <a:ext cx="0" cy="1033387"/>
          </a:xfrm>
          <a:prstGeom prst="line">
            <a:avLst/>
          </a:prstGeom>
          <a:ln w="19050">
            <a:solidFill>
              <a:srgbClr val="E94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10226437" y="2568391"/>
            <a:ext cx="124240" cy="124240"/>
          </a:xfrm>
          <a:prstGeom prst="ellipse">
            <a:avLst/>
          </a:prstGeom>
          <a:solidFill>
            <a:srgbClr val="E94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9349870" y="4423945"/>
            <a:ext cx="187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94577"/>
                </a:solidFill>
                <a:latin typeface="Century Gothic" panose="020B0502020202020204" pitchFamily="34" charset="0"/>
              </a:rPr>
              <a:t>2006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8949837" y="1182127"/>
            <a:ext cx="2677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Herr Dr. Gruber löst Schwester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Ortrudis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in der Schulleitung ab, womit sich die Schwestern komplett aus dem schulischen </a:t>
            </a:r>
            <a:r>
              <a:rPr lang="de-DE" sz="14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Betrieb zurückziehen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51657" y="6212376"/>
            <a:ext cx="2048865" cy="0"/>
          </a:xfrm>
          <a:prstGeom prst="line">
            <a:avLst/>
          </a:prstGeom>
          <a:ln w="19050">
            <a:solidFill>
              <a:srgbClr val="EF9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9149273" y="1108633"/>
            <a:ext cx="2402807" cy="0"/>
          </a:xfrm>
          <a:prstGeom prst="line">
            <a:avLst/>
          </a:prstGeom>
          <a:ln w="19050">
            <a:solidFill>
              <a:srgbClr val="E94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C17817C-AF36-4468-94FC-44DCFF825290}"/>
              </a:ext>
            </a:extLst>
          </p:cNvPr>
          <p:cNvSpPr txBox="1"/>
          <p:nvPr/>
        </p:nvSpPr>
        <p:spPr>
          <a:xfrm>
            <a:off x="2456543" y="13181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47FCAE-CD51-47C1-A0E5-7FE287A79E42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57F6F33-D335-4F37-A9F5-23DE49CB0B4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3A95DB-0E0C-40A8-88F7-9DAC67B156F6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D1EA8C3-D35D-4FB7-8D6B-858B4EE0825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D4B96A9-29AD-4507-B1E8-D12C03BAD2C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AFA104-D1BD-427D-90C1-6CE47F2C7A56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fik 5" descr="Ein Bild, das Person, Mann, drinnen, Kleidung enthält.&#10;&#10;Automatisch generierte Beschreibung">
            <a:extLst>
              <a:ext uri="{FF2B5EF4-FFF2-40B4-BE49-F238E27FC236}">
                <a16:creationId xmlns:a16="http://schemas.microsoft.com/office/drawing/2014/main" id="{1912CA61-4CDF-8842-928D-B2F8784B5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52" y="2497314"/>
            <a:ext cx="4191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2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Macintosh PowerPoint</Application>
  <PresentationFormat>Breitbild</PresentationFormat>
  <Paragraphs>27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Tw Cen MT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Harald Bretz</dc:creator>
  <cp:lastModifiedBy>Harald Bretz</cp:lastModifiedBy>
  <cp:revision>13</cp:revision>
  <dcterms:created xsi:type="dcterms:W3CDTF">2020-10-25T10:27:36Z</dcterms:created>
  <dcterms:modified xsi:type="dcterms:W3CDTF">2020-11-11T06:11:01Z</dcterms:modified>
</cp:coreProperties>
</file>